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7" r:id="rId2"/>
  </p:sldIdLst>
  <p:sldSz cx="32918400" cy="438912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5" d="100"/>
          <a:sy n="25" d="100"/>
        </p:scale>
        <p:origin x="2202" y="24"/>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2143125" y="685800"/>
            <a:ext cx="2571749"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800" b="0" i="0" u="none" strike="noStrike" cap="none"/>
            </a:lvl1pPr>
            <a:lvl2pPr marL="457200" marR="0" lvl="1" indent="0" algn="l" rtl="0">
              <a:spcBef>
                <a:spcPts val="0"/>
              </a:spcBef>
              <a:buNone/>
              <a:defRPr sz="1800" b="0" i="0" u="none" strike="noStrike" cap="none"/>
            </a:lvl2pPr>
            <a:lvl3pPr marL="914400" marR="0" lvl="2" indent="0" algn="l" rtl="0">
              <a:spcBef>
                <a:spcPts val="0"/>
              </a:spcBef>
              <a:buNone/>
              <a:defRPr sz="1800" b="0" i="0" u="none" strike="noStrike" cap="none"/>
            </a:lvl3pPr>
            <a:lvl4pPr marL="1371600" marR="0" lvl="3" indent="0" algn="l" rtl="0">
              <a:spcBef>
                <a:spcPts val="0"/>
              </a:spcBef>
              <a:buNone/>
              <a:defRPr sz="1800" b="0" i="0" u="none" strike="noStrike" cap="none"/>
            </a:lvl4pPr>
            <a:lvl5pPr marL="1828800" marR="0" lvl="4" indent="0" algn="l" rtl="0">
              <a:spcBef>
                <a:spcPts val="0"/>
              </a:spcBef>
              <a:buNone/>
              <a:defRPr sz="1800" b="0" i="0" u="none" strike="noStrike" cap="none"/>
            </a:lvl5pPr>
            <a:lvl6pPr marL="2286000" marR="0" lvl="5" indent="0" algn="l" rtl="0">
              <a:spcBef>
                <a:spcPts val="0"/>
              </a:spcBef>
              <a:buNone/>
              <a:defRPr sz="1800" b="0" i="0" u="none" strike="noStrike" cap="none"/>
            </a:lvl6pPr>
            <a:lvl7pPr marL="2743200" marR="0" lvl="6" indent="0" algn="l" rtl="0">
              <a:spcBef>
                <a:spcPts val="0"/>
              </a:spcBef>
              <a:buNone/>
              <a:defRPr sz="1800" b="0" i="0" u="none" strike="noStrike" cap="none"/>
            </a:lvl7pPr>
            <a:lvl8pPr marL="3200400" marR="0" lvl="7" indent="0" algn="l" rtl="0">
              <a:spcBef>
                <a:spcPts val="0"/>
              </a:spcBef>
              <a:buNone/>
              <a:defRPr sz="1800" b="0" i="0" u="none" strike="noStrike" cap="none"/>
            </a:lvl8pPr>
            <a:lvl9pPr marL="3657600" marR="0" lvl="8" indent="0" algn="l" rtl="0">
              <a:spcBef>
                <a:spcPts val="0"/>
              </a:spcBef>
              <a:buNone/>
              <a:defRPr sz="1800" b="0" i="0" u="none" strike="noStrike" cap="none"/>
            </a:lvl9pPr>
          </a:lstStyle>
          <a:p>
            <a:endParaRPr/>
          </a:p>
        </p:txBody>
      </p:sp>
      <p:sp>
        <p:nvSpPr>
          <p:cNvPr id="7" name="Shape 7"/>
          <p:cNvSpPr txBox="1">
            <a:spLocks noGrp="1"/>
          </p:cNvSpPr>
          <p:nvPr>
            <p:ph type="ftr" idx="11"/>
          </p:nvPr>
        </p:nvSpPr>
        <p:spPr>
          <a:xfrm>
            <a:off x="0" y="8685211"/>
            <a:ext cx="2971799" cy="4572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1"/>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lang="en-US" sz="12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rgbClr val="000000"/>
              </a:buClr>
              <a:buSzPct val="25000"/>
              <a:buFont typeface="Arial"/>
              <a:buNone/>
            </a:pPr>
            <a:fld id="{00000000-1234-1234-1234-123412341234}" type="slidenum">
              <a:rPr lang="en-US" sz="1200" b="0" i="0" u="none" strike="noStrike" cap="none" smtClean="0">
                <a:solidFill>
                  <a:srgbClr val="000000"/>
                </a:solidFill>
                <a:latin typeface="Arial"/>
                <a:ea typeface="Arial"/>
                <a:cs typeface="Arial"/>
                <a:sym typeface="Arial"/>
              </a:rPr>
              <a:t>1</a:t>
            </a:fld>
            <a:endParaRPr lang="en-US" sz="12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9973353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9"/>
        <p:cNvGrpSpPr/>
        <p:nvPr/>
      </p:nvGrpSpPr>
      <p:grpSpPr>
        <a:xfrm>
          <a:off x="0" y="0"/>
          <a:ext cx="0" cy="0"/>
          <a:chOff x="0" y="0"/>
          <a:chExt cx="0" cy="0"/>
        </a:xfrm>
      </p:grpSpPr>
      <p:sp>
        <p:nvSpPr>
          <p:cNvPr id="20" name="Shape 20"/>
          <p:cNvSpPr txBox="1">
            <a:spLocks noGrp="1"/>
          </p:cNvSpPr>
          <p:nvPr>
            <p:ph type="title"/>
          </p:nvPr>
        </p:nvSpPr>
        <p:spPr>
          <a:xfrm rot="5400000">
            <a:off x="8844488" y="16778673"/>
            <a:ext cx="37450057" cy="7406877"/>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21" name="Shape 21"/>
          <p:cNvSpPr txBox="1">
            <a:spLocks noGrp="1"/>
          </p:cNvSpPr>
          <p:nvPr>
            <p:ph type="body" idx="1"/>
          </p:nvPr>
        </p:nvSpPr>
        <p:spPr>
          <a:xfrm rot="5400000">
            <a:off x="-6026415" y="9428945"/>
            <a:ext cx="37450057" cy="22106334"/>
          </a:xfrm>
          <a:prstGeom prst="rect">
            <a:avLst/>
          </a:prstGeom>
          <a:noFill/>
          <a:ln>
            <a:noFill/>
          </a:ln>
        </p:spPr>
        <p:txBody>
          <a:bodyPr lIns="91425" tIns="91425" rIns="91425" bIns="91425" anchor="t" anchorCtr="0"/>
          <a:lstStyle>
            <a:lvl1pPr marL="1606550" marR="0" lvl="0" indent="-654050" algn="l" rtl="0">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515937" algn="l" rtl="0">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65125" algn="l" rtl="0">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474663"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24" name="Shape 24"/>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8"/>
        <p:cNvGrpSpPr/>
        <p:nvPr/>
      </p:nvGrpSpPr>
      <p:grpSpPr>
        <a:xfrm>
          <a:off x="0" y="0"/>
          <a:ext cx="0" cy="0"/>
          <a:chOff x="0" y="0"/>
          <a:chExt cx="0" cy="0"/>
        </a:xfrm>
      </p:grpSpPr>
      <p:sp>
        <p:nvSpPr>
          <p:cNvPr id="79" name="Shape 79"/>
          <p:cNvSpPr txBox="1">
            <a:spLocks noGrp="1"/>
          </p:cNvSpPr>
          <p:nvPr>
            <p:ph type="ctrTitle"/>
          </p:nvPr>
        </p:nvSpPr>
        <p:spPr>
          <a:xfrm>
            <a:off x="2469358" y="13635320"/>
            <a:ext cx="27979685" cy="9408458"/>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80" name="Shape 80"/>
          <p:cNvSpPr txBox="1">
            <a:spLocks noGrp="1"/>
          </p:cNvSpPr>
          <p:nvPr>
            <p:ph type="subTitle" idx="1"/>
          </p:nvPr>
        </p:nvSpPr>
        <p:spPr>
          <a:xfrm>
            <a:off x="4937523" y="24872579"/>
            <a:ext cx="23043355" cy="11214847"/>
          </a:xfrm>
          <a:prstGeom prst="rect">
            <a:avLst/>
          </a:prstGeom>
          <a:noFill/>
          <a:ln>
            <a:noFill/>
          </a:ln>
        </p:spPr>
        <p:txBody>
          <a:bodyPr lIns="91425" tIns="91425" rIns="91425" bIns="91425" anchor="t" anchorCtr="0"/>
          <a:lstStyle>
            <a:lvl1pPr marL="0" marR="0" lvl="0" indent="0" algn="ctr" rtl="0">
              <a:spcBef>
                <a:spcPts val="3000"/>
              </a:spcBef>
              <a:spcAft>
                <a:spcPts val="0"/>
              </a:spcAft>
              <a:buClr>
                <a:schemeClr val="dk1"/>
              </a:buClr>
              <a:buFont typeface="Arial"/>
              <a:buNone/>
              <a:defRPr sz="15000" b="0" i="0" u="none" strike="noStrike" cap="none">
                <a:solidFill>
                  <a:schemeClr val="dk1"/>
                </a:solidFill>
                <a:latin typeface="Arial"/>
                <a:ea typeface="Arial"/>
                <a:cs typeface="Arial"/>
                <a:sym typeface="Arial"/>
              </a:defRPr>
            </a:lvl1pPr>
            <a:lvl2pPr marL="457200" marR="0" lvl="1" indent="0" algn="ctr" rtl="0">
              <a:spcBef>
                <a:spcPts val="2620"/>
              </a:spcBef>
              <a:spcAft>
                <a:spcPts val="0"/>
              </a:spcAft>
              <a:buClr>
                <a:schemeClr val="dk1"/>
              </a:buClr>
              <a:buFont typeface="Arial"/>
              <a:buNone/>
              <a:defRPr sz="13100" b="0" i="0" u="none" strike="noStrike" cap="none">
                <a:solidFill>
                  <a:schemeClr val="dk1"/>
                </a:solidFill>
                <a:latin typeface="Arial"/>
                <a:ea typeface="Arial"/>
                <a:cs typeface="Arial"/>
                <a:sym typeface="Arial"/>
              </a:defRPr>
            </a:lvl2pPr>
            <a:lvl3pPr marL="914400" marR="0" lvl="2" indent="0" algn="ctr" rtl="0">
              <a:spcBef>
                <a:spcPts val="2240"/>
              </a:spcBef>
              <a:spcAft>
                <a:spcPts val="0"/>
              </a:spcAft>
              <a:buClr>
                <a:schemeClr val="dk1"/>
              </a:buClr>
              <a:buFont typeface="Arial"/>
              <a:buNone/>
              <a:defRPr sz="11200" b="0" i="0" u="none" strike="noStrike" cap="none">
                <a:solidFill>
                  <a:schemeClr val="dk1"/>
                </a:solidFill>
                <a:latin typeface="Arial"/>
                <a:ea typeface="Arial"/>
                <a:cs typeface="Arial"/>
                <a:sym typeface="Arial"/>
              </a:defRPr>
            </a:lvl3pPr>
            <a:lvl4pPr marL="1371600" marR="0" lvl="3" indent="0" algn="ctr" rtl="0">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4pPr>
            <a:lvl5pPr marL="1828800" marR="0" lvl="4" indent="0" algn="ctr" rtl="0">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5pPr>
            <a:lvl6pPr marL="2286000" marR="0" lvl="5" indent="0" algn="ctr" rtl="0">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6pPr>
            <a:lvl7pPr marL="2743200" marR="0" lvl="6" indent="0" algn="ctr" rtl="0">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7pPr>
            <a:lvl8pPr marL="3200400" marR="0" lvl="7" indent="0" algn="ctr" rtl="0">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8pPr>
            <a:lvl9pPr marL="3657600" marR="0" lvl="8" indent="0" algn="ctr" rtl="0">
              <a:spcBef>
                <a:spcPts val="1880"/>
              </a:spcBef>
              <a:spcAft>
                <a:spcPts val="0"/>
              </a:spcAft>
              <a:buClr>
                <a:schemeClr val="dk1"/>
              </a:buClr>
              <a:buFont typeface="Arial"/>
              <a:buNone/>
              <a:defRPr sz="94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1646236" y="1757361"/>
            <a:ext cx="29627511" cy="73152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27" name="Shape 27"/>
          <p:cNvSpPr txBox="1">
            <a:spLocks noGrp="1"/>
          </p:cNvSpPr>
          <p:nvPr>
            <p:ph type="body" idx="1"/>
          </p:nvPr>
        </p:nvSpPr>
        <p:spPr>
          <a:xfrm rot="5400000">
            <a:off x="1978025" y="9910762"/>
            <a:ext cx="28963937" cy="29627511"/>
          </a:xfrm>
          <a:prstGeom prst="rect">
            <a:avLst/>
          </a:prstGeom>
          <a:noFill/>
          <a:ln>
            <a:noFill/>
          </a:ln>
        </p:spPr>
        <p:txBody>
          <a:bodyPr lIns="91425" tIns="91425" rIns="91425" bIns="91425" anchor="t" anchorCtr="0"/>
          <a:lstStyle>
            <a:lvl1pPr marL="1606550" marR="0" lvl="0" indent="-654050" algn="l" rtl="0">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515937" algn="l" rtl="0">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65125" algn="l" rtl="0">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474663"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28" name="Shape 28"/>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6451998" y="30724287"/>
            <a:ext cx="19751277" cy="3626223"/>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33" name="Shape 33"/>
          <p:cNvSpPr>
            <a:spLocks noGrp="1"/>
          </p:cNvSpPr>
          <p:nvPr>
            <p:ph type="pic" idx="2"/>
          </p:nvPr>
        </p:nvSpPr>
        <p:spPr>
          <a:xfrm>
            <a:off x="6451998" y="3922058"/>
            <a:ext cx="19751277" cy="26333825"/>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32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2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20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body" idx="1"/>
          </p:nvPr>
        </p:nvSpPr>
        <p:spPr>
          <a:xfrm>
            <a:off x="6451998" y="34350512"/>
            <a:ext cx="19751277" cy="5152464"/>
          </a:xfrm>
          <a:prstGeom prst="rect">
            <a:avLst/>
          </a:prstGeom>
          <a:noFill/>
          <a:ln>
            <a:noFill/>
          </a:ln>
        </p:spPr>
        <p:txBody>
          <a:bodyPr lIns="91425" tIns="91425" rIns="91425" bIns="91425" anchor="t" anchorCtr="0"/>
          <a:lstStyle>
            <a:lvl1pPr marL="0" marR="0" lvl="0"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1pPr>
            <a:lvl2pPr marL="457200" marR="0" lvl="1" indent="0" algn="l" rtl="0">
              <a:spcBef>
                <a:spcPts val="240"/>
              </a:spcBef>
              <a:spcAft>
                <a:spcPts val="0"/>
              </a:spcAft>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spcAft>
                <a:spcPts val="0"/>
              </a:spcAft>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6pPr>
            <a:lvl7pPr marL="2743200" marR="0" lvl="6"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7pPr>
            <a:lvl8pPr marL="3200400" marR="0" lvl="7"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8pPr>
            <a:lvl9pPr marL="3657600" marR="0" lvl="8"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1645444" y="1748117"/>
            <a:ext cx="10829926" cy="7436224"/>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40" name="Shape 40"/>
          <p:cNvSpPr txBox="1">
            <a:spLocks noGrp="1"/>
          </p:cNvSpPr>
          <p:nvPr>
            <p:ph type="body" idx="1"/>
          </p:nvPr>
        </p:nvSpPr>
        <p:spPr>
          <a:xfrm>
            <a:off x="12870656" y="1748117"/>
            <a:ext cx="18402299" cy="37459024"/>
          </a:xfrm>
          <a:prstGeom prst="rect">
            <a:avLst/>
          </a:prstGeom>
          <a:noFill/>
          <a:ln>
            <a:noFill/>
          </a:ln>
        </p:spPr>
        <p:txBody>
          <a:bodyPr lIns="91425" tIns="91425" rIns="91425" bIns="91425" anchor="t" anchorCtr="0"/>
          <a:lstStyle>
            <a:lvl1pPr marL="1606550" marR="0" lvl="0" indent="-1403350" algn="l" rtl="0">
              <a:spcBef>
                <a:spcPts val="640"/>
              </a:spcBef>
              <a:spcAft>
                <a:spcPts val="0"/>
              </a:spcAft>
              <a:buClr>
                <a:schemeClr val="dk1"/>
              </a:buClr>
              <a:buSzPct val="100000"/>
              <a:buFont typeface="Arial"/>
              <a:buChar char="•"/>
              <a:defRPr sz="3200" b="0" i="0" u="none" strike="noStrike" cap="none">
                <a:solidFill>
                  <a:schemeClr val="dk1"/>
                </a:solidFill>
                <a:latin typeface="Arial"/>
                <a:ea typeface="Arial"/>
                <a:cs typeface="Arial"/>
                <a:sym typeface="Arial"/>
              </a:defRPr>
            </a:lvl1pPr>
            <a:lvl2pPr marL="3481388" marR="0" lvl="1" indent="-1169987" algn="l" rtl="0">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2pPr>
            <a:lvl3pPr marL="5356225" marR="0" lvl="2" indent="-923925" algn="l" rtl="0">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3pPr>
            <a:lvl4pPr marL="7497763" marR="0" lvl="3" indent="-944563"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4pPr>
            <a:lvl5pPr marL="9640888" marR="0" lvl="4" indent="-954088"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5pPr>
            <a:lvl6pPr marL="10098088" marR="0" lvl="5" indent="-954088"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6pPr>
            <a:lvl7pPr marL="10555288" marR="0" lvl="6" indent="-954088"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11012488" marR="0" lvl="7" indent="-954088"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11469688" marR="0" lvl="8" indent="-954088"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1645444" y="9184340"/>
            <a:ext cx="10829926" cy="30022799"/>
          </a:xfrm>
          <a:prstGeom prst="rect">
            <a:avLst/>
          </a:prstGeom>
          <a:noFill/>
          <a:ln>
            <a:noFill/>
          </a:ln>
        </p:spPr>
        <p:txBody>
          <a:bodyPr lIns="91425" tIns="91425" rIns="91425" bIns="91425" anchor="t" anchorCtr="0"/>
          <a:lstStyle>
            <a:lvl1pPr marL="0" marR="0" lvl="0"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1pPr>
            <a:lvl2pPr marL="457200" marR="0" lvl="1" indent="0" algn="l" rtl="0">
              <a:spcBef>
                <a:spcPts val="240"/>
              </a:spcBef>
              <a:spcAft>
                <a:spcPts val="0"/>
              </a:spcAft>
              <a:buClr>
                <a:schemeClr val="dk1"/>
              </a:buClr>
              <a:buFont typeface="Arial"/>
              <a:buNone/>
              <a:defRPr sz="1200" b="0" i="0" u="none" strike="noStrike" cap="none">
                <a:solidFill>
                  <a:schemeClr val="dk1"/>
                </a:solidFill>
                <a:latin typeface="Arial"/>
                <a:ea typeface="Arial"/>
                <a:cs typeface="Arial"/>
                <a:sym typeface="Arial"/>
              </a:defRPr>
            </a:lvl2pPr>
            <a:lvl3pPr marL="914400" marR="0" lvl="2" indent="0" algn="l" rtl="0">
              <a:spcBef>
                <a:spcPts val="200"/>
              </a:spcBef>
              <a:spcAft>
                <a:spcPts val="0"/>
              </a:spcAft>
              <a:buClr>
                <a:schemeClr val="dk1"/>
              </a:buClr>
              <a:buFont typeface="Arial"/>
              <a:buNone/>
              <a:defRPr sz="1000" b="0" i="0" u="none" strike="noStrike" cap="none">
                <a:solidFill>
                  <a:schemeClr val="dk1"/>
                </a:solidFill>
                <a:latin typeface="Arial"/>
                <a:ea typeface="Arial"/>
                <a:cs typeface="Arial"/>
                <a:sym typeface="Arial"/>
              </a:defRPr>
            </a:lvl3pPr>
            <a:lvl4pPr marL="1371600" marR="0" lvl="3"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4pPr>
            <a:lvl5pPr marL="1828800" marR="0" lvl="4"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5pPr>
            <a:lvl6pPr marL="2286000" marR="0" lvl="5"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6pPr>
            <a:lvl7pPr marL="2743200" marR="0" lvl="6"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7pPr>
            <a:lvl8pPr marL="3200400" marR="0" lvl="7"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8pPr>
            <a:lvl9pPr marL="3657600" marR="0" lvl="8" indent="0" algn="l" rtl="0">
              <a:spcBef>
                <a:spcPts val="180"/>
              </a:spcBef>
              <a:spcAft>
                <a:spcPts val="0"/>
              </a:spcAft>
              <a:buClr>
                <a:schemeClr val="dk1"/>
              </a:buClr>
              <a:buFont typeface="Arial"/>
              <a:buNone/>
              <a:defRPr sz="9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46236" y="1757361"/>
            <a:ext cx="29627511" cy="73152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47" name="Shape 47"/>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1646236" y="1757361"/>
            <a:ext cx="29627511" cy="73152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52" name="Shape 52"/>
          <p:cNvSpPr txBox="1">
            <a:spLocks noGrp="1"/>
          </p:cNvSpPr>
          <p:nvPr>
            <p:ph type="body" idx="1"/>
          </p:nvPr>
        </p:nvSpPr>
        <p:spPr>
          <a:xfrm>
            <a:off x="1645443" y="9825317"/>
            <a:ext cx="14544675" cy="4094629"/>
          </a:xfrm>
          <a:prstGeom prst="rect">
            <a:avLst/>
          </a:prstGeom>
          <a:noFill/>
          <a:ln>
            <a:noFill/>
          </a:ln>
        </p:spPr>
        <p:txBody>
          <a:bodyPr lIns="91425" tIns="91425" rIns="91425" bIns="91425" anchor="b" anchorCtr="0"/>
          <a:lstStyle>
            <a:lvl1pPr marL="0" marR="0" lvl="0" indent="0" algn="l" rtl="0">
              <a:spcBef>
                <a:spcPts val="480"/>
              </a:spcBef>
              <a:spcAft>
                <a:spcPts val="0"/>
              </a:spcAft>
              <a:buClr>
                <a:schemeClr val="dk1"/>
              </a:buClr>
              <a:buFont typeface="Arial"/>
              <a:buNone/>
              <a:defRPr sz="2400" b="1" i="0" u="none" strike="noStrike" cap="none">
                <a:solidFill>
                  <a:schemeClr val="dk1"/>
                </a:solidFill>
                <a:latin typeface="Arial"/>
                <a:ea typeface="Arial"/>
                <a:cs typeface="Arial"/>
                <a:sym typeface="Arial"/>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body" idx="2"/>
          </p:nvPr>
        </p:nvSpPr>
        <p:spPr>
          <a:xfrm>
            <a:off x="1645443" y="13919948"/>
            <a:ext cx="14544675" cy="25287194"/>
          </a:xfrm>
          <a:prstGeom prst="rect">
            <a:avLst/>
          </a:prstGeom>
          <a:noFill/>
          <a:ln>
            <a:noFill/>
          </a:ln>
        </p:spPr>
        <p:txBody>
          <a:bodyPr lIns="91425" tIns="91425" rIns="91425" bIns="91425" anchor="t" anchorCtr="0"/>
          <a:lstStyle>
            <a:lvl1pPr marL="1606550" marR="0" lvl="0" indent="-1454150" algn="l" rtl="0">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1pPr>
            <a:lvl2pPr marL="3481388" marR="0" lvl="1" indent="-1220787"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2pPr>
            <a:lvl3pPr marL="5356225" marR="0" lvl="2" indent="-962025"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3pPr>
            <a:lvl4pPr marL="7497763" marR="0" lvl="3" indent="-969963"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4pPr>
            <a:lvl5pPr marL="9640888" marR="0" lvl="4"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5pPr>
            <a:lvl6pPr marL="10098088" marR="0" lvl="5"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6pPr>
            <a:lvl7pPr marL="10555288" marR="0" lvl="6"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7pPr>
            <a:lvl8pPr marL="11012488" marR="0" lvl="7"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8pPr>
            <a:lvl9pPr marL="11469688" marR="0" lvl="8"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body" idx="3"/>
          </p:nvPr>
        </p:nvSpPr>
        <p:spPr>
          <a:xfrm>
            <a:off x="16722328" y="9825317"/>
            <a:ext cx="14550627" cy="4094629"/>
          </a:xfrm>
          <a:prstGeom prst="rect">
            <a:avLst/>
          </a:prstGeom>
          <a:noFill/>
          <a:ln>
            <a:noFill/>
          </a:ln>
        </p:spPr>
        <p:txBody>
          <a:bodyPr lIns="91425" tIns="91425" rIns="91425" bIns="91425" anchor="b" anchorCtr="0"/>
          <a:lstStyle>
            <a:lvl1pPr marL="0" marR="0" lvl="0" indent="0" algn="l" rtl="0">
              <a:spcBef>
                <a:spcPts val="480"/>
              </a:spcBef>
              <a:spcAft>
                <a:spcPts val="0"/>
              </a:spcAft>
              <a:buClr>
                <a:schemeClr val="dk1"/>
              </a:buClr>
              <a:buFont typeface="Arial"/>
              <a:buNone/>
              <a:defRPr sz="2400" b="1" i="0" u="none" strike="noStrike" cap="none">
                <a:solidFill>
                  <a:schemeClr val="dk1"/>
                </a:solidFill>
                <a:latin typeface="Arial"/>
                <a:ea typeface="Arial"/>
                <a:cs typeface="Arial"/>
                <a:sym typeface="Arial"/>
              </a:defRPr>
            </a:lvl1pPr>
            <a:lvl2pPr marL="457200" marR="0" lvl="1" indent="0" algn="l" rtl="0">
              <a:spcBef>
                <a:spcPts val="400"/>
              </a:spcBef>
              <a:spcAft>
                <a:spcPts val="0"/>
              </a:spcAft>
              <a:buClr>
                <a:schemeClr val="dk1"/>
              </a:buClr>
              <a:buFont typeface="Arial"/>
              <a:buNone/>
              <a:defRPr sz="2000" b="1" i="0" u="none" strike="noStrike" cap="none">
                <a:solidFill>
                  <a:schemeClr val="dk1"/>
                </a:solidFill>
                <a:latin typeface="Arial"/>
                <a:ea typeface="Arial"/>
                <a:cs typeface="Arial"/>
                <a:sym typeface="Arial"/>
              </a:defRPr>
            </a:lvl2pPr>
            <a:lvl3pPr marL="914400" marR="0" lvl="2" indent="0" algn="l" rtl="0">
              <a:spcBef>
                <a:spcPts val="360"/>
              </a:spcBef>
              <a:spcAft>
                <a:spcPts val="0"/>
              </a:spcAft>
              <a:buClr>
                <a:schemeClr val="dk1"/>
              </a:buClr>
              <a:buFont typeface="Arial"/>
              <a:buNone/>
              <a:defRPr sz="1800" b="1" i="0" u="none" strike="noStrike" cap="none">
                <a:solidFill>
                  <a:schemeClr val="dk1"/>
                </a:solidFill>
                <a:latin typeface="Arial"/>
                <a:ea typeface="Arial"/>
                <a:cs typeface="Arial"/>
                <a:sym typeface="Arial"/>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5pPr>
            <a:lvl6pPr marL="2286000" marR="0" lvl="5"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6pPr>
            <a:lvl7pPr marL="2743200" marR="0" lvl="6"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7pPr>
            <a:lvl8pPr marL="3200400" marR="0" lvl="7"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8pPr>
            <a:lvl9pPr marL="3657600" marR="0" lvl="8" indent="0" algn="l" rtl="0">
              <a:spcBef>
                <a:spcPts val="320"/>
              </a:spcBef>
              <a:spcAft>
                <a:spcPts val="0"/>
              </a:spcAft>
              <a:buClr>
                <a:schemeClr val="dk1"/>
              </a:buClr>
              <a:buFont typeface="Arial"/>
              <a:buNone/>
              <a:defRPr sz="1600" b="1"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body" idx="4"/>
          </p:nvPr>
        </p:nvSpPr>
        <p:spPr>
          <a:xfrm>
            <a:off x="16722328" y="13919948"/>
            <a:ext cx="14550627" cy="25287194"/>
          </a:xfrm>
          <a:prstGeom prst="rect">
            <a:avLst/>
          </a:prstGeom>
          <a:noFill/>
          <a:ln>
            <a:noFill/>
          </a:ln>
        </p:spPr>
        <p:txBody>
          <a:bodyPr lIns="91425" tIns="91425" rIns="91425" bIns="91425" anchor="t" anchorCtr="0"/>
          <a:lstStyle>
            <a:lvl1pPr marL="1606550" marR="0" lvl="0" indent="-1454150" algn="l" rtl="0">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1pPr>
            <a:lvl2pPr marL="3481388" marR="0" lvl="1" indent="-1220787"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2pPr>
            <a:lvl3pPr marL="5356225" marR="0" lvl="2" indent="-962025"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3pPr>
            <a:lvl4pPr marL="7497763" marR="0" lvl="3" indent="-969963"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4pPr>
            <a:lvl5pPr marL="9640888" marR="0" lvl="4"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5pPr>
            <a:lvl6pPr marL="10098088" marR="0" lvl="5"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6pPr>
            <a:lvl7pPr marL="10555288" marR="0" lvl="6"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7pPr>
            <a:lvl8pPr marL="11012488" marR="0" lvl="7"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8pPr>
            <a:lvl9pPr marL="11469688" marR="0" lvl="8" indent="-979488" algn="l" rtl="0">
              <a:spcBef>
                <a:spcPts val="320"/>
              </a:spcBef>
              <a:spcAft>
                <a:spcPts val="0"/>
              </a:spcAft>
              <a:buClr>
                <a:schemeClr val="dk1"/>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1646236" y="1757361"/>
            <a:ext cx="29627511" cy="73152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61" name="Shape 61"/>
          <p:cNvSpPr txBox="1">
            <a:spLocks noGrp="1"/>
          </p:cNvSpPr>
          <p:nvPr>
            <p:ph type="body" idx="1"/>
          </p:nvPr>
        </p:nvSpPr>
        <p:spPr>
          <a:xfrm>
            <a:off x="1645444" y="10242177"/>
            <a:ext cx="14756605" cy="28964964"/>
          </a:xfrm>
          <a:prstGeom prst="rect">
            <a:avLst/>
          </a:prstGeom>
          <a:noFill/>
          <a:ln>
            <a:noFill/>
          </a:ln>
        </p:spPr>
        <p:txBody>
          <a:bodyPr lIns="91425" tIns="91425" rIns="91425" bIns="91425" anchor="t" anchorCtr="0"/>
          <a:lstStyle>
            <a:lvl1pPr marL="1606550" marR="0" lvl="0" indent="-1428750" algn="l" rtl="0">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3481388" marR="0" lvl="1" indent="-1195387" algn="l" rtl="0">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5356225" marR="0" lvl="2" indent="-949325"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7497763" marR="0" lvl="3" indent="-957263"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9640888" marR="0" lvl="4"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10098088" marR="0" lvl="5"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10555288" marR="0" lvl="6"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11012488" marR="0" lvl="7"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11469688" marR="0" lvl="8"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body" idx="2"/>
          </p:nvPr>
        </p:nvSpPr>
        <p:spPr>
          <a:xfrm>
            <a:off x="16516351" y="10242177"/>
            <a:ext cx="14756605" cy="28964964"/>
          </a:xfrm>
          <a:prstGeom prst="rect">
            <a:avLst/>
          </a:prstGeom>
          <a:noFill/>
          <a:ln>
            <a:noFill/>
          </a:ln>
        </p:spPr>
        <p:txBody>
          <a:bodyPr lIns="91425" tIns="91425" rIns="91425" bIns="91425" anchor="t" anchorCtr="0"/>
          <a:lstStyle>
            <a:lvl1pPr marL="1606550" marR="0" lvl="0" indent="-1428750" algn="l" rtl="0">
              <a:spcBef>
                <a:spcPts val="560"/>
              </a:spcBef>
              <a:spcAft>
                <a:spcPts val="0"/>
              </a:spcAft>
              <a:buClr>
                <a:schemeClr val="dk1"/>
              </a:buClr>
              <a:buSzPct val="100000"/>
              <a:buFont typeface="Arial"/>
              <a:buChar char="•"/>
              <a:defRPr sz="2800" b="0" i="0" u="none" strike="noStrike" cap="none">
                <a:solidFill>
                  <a:schemeClr val="dk1"/>
                </a:solidFill>
                <a:latin typeface="Arial"/>
                <a:ea typeface="Arial"/>
                <a:cs typeface="Arial"/>
                <a:sym typeface="Arial"/>
              </a:defRPr>
            </a:lvl1pPr>
            <a:lvl2pPr marL="3481388" marR="0" lvl="1" indent="-1195387" algn="l" rtl="0">
              <a:spcBef>
                <a:spcPts val="480"/>
              </a:spcBef>
              <a:spcAft>
                <a:spcPts val="0"/>
              </a:spcAft>
              <a:buClr>
                <a:schemeClr val="dk1"/>
              </a:buClr>
              <a:buSzPct val="100000"/>
              <a:buFont typeface="Arial"/>
              <a:buChar char="–"/>
              <a:defRPr sz="2400" b="0" i="0" u="none" strike="noStrike" cap="none">
                <a:solidFill>
                  <a:schemeClr val="dk1"/>
                </a:solidFill>
                <a:latin typeface="Arial"/>
                <a:ea typeface="Arial"/>
                <a:cs typeface="Arial"/>
                <a:sym typeface="Arial"/>
              </a:defRPr>
            </a:lvl2pPr>
            <a:lvl3pPr marL="5356225" marR="0" lvl="2" indent="-949325" algn="l" rtl="0">
              <a:spcBef>
                <a:spcPts val="400"/>
              </a:spcBef>
              <a:spcAft>
                <a:spcPts val="0"/>
              </a:spcAft>
              <a:buClr>
                <a:schemeClr val="dk1"/>
              </a:buClr>
              <a:buSzPct val="100000"/>
              <a:buFont typeface="Arial"/>
              <a:buChar char="•"/>
              <a:defRPr sz="2000" b="0" i="0" u="none" strike="noStrike" cap="none">
                <a:solidFill>
                  <a:schemeClr val="dk1"/>
                </a:solidFill>
                <a:latin typeface="Arial"/>
                <a:ea typeface="Arial"/>
                <a:cs typeface="Arial"/>
                <a:sym typeface="Arial"/>
              </a:defRPr>
            </a:lvl3pPr>
            <a:lvl4pPr marL="7497763" marR="0" lvl="3" indent="-957263"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4pPr>
            <a:lvl5pPr marL="9640888" marR="0" lvl="4"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5pPr>
            <a:lvl6pPr marL="10098088" marR="0" lvl="5"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6pPr>
            <a:lvl7pPr marL="10555288" marR="0" lvl="6"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7pPr>
            <a:lvl8pPr marL="11012488" marR="0" lvl="7"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8pPr>
            <a:lvl9pPr marL="11469688" marR="0" lvl="8" indent="-966788" algn="l" rtl="0">
              <a:spcBef>
                <a:spcPts val="360"/>
              </a:spcBef>
              <a:spcAft>
                <a:spcPts val="0"/>
              </a:spcAft>
              <a:buClr>
                <a:schemeClr val="dk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2600325" y="28205209"/>
            <a:ext cx="27980878" cy="8715934"/>
          </a:xfrm>
          <a:prstGeom prst="rect">
            <a:avLst/>
          </a:prstGeom>
          <a:noFill/>
          <a:ln>
            <a:noFill/>
          </a:ln>
        </p:spPr>
        <p:txBody>
          <a:bodyPr lIns="91425" tIns="91425" rIns="91425" bIns="91425" anchor="t" anchorCtr="0"/>
          <a:lstStyle>
            <a:lvl1pPr marL="0" marR="0" lvl="0" indent="0" algn="l" rtl="0">
              <a:spcBef>
                <a:spcPts val="0"/>
              </a:spcBef>
              <a:spcAft>
                <a:spcPts val="0"/>
              </a:spcAft>
              <a:buNone/>
              <a:defRPr sz="4000" b="1"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68" name="Shape 68"/>
          <p:cNvSpPr txBox="1">
            <a:spLocks noGrp="1"/>
          </p:cNvSpPr>
          <p:nvPr>
            <p:ph type="body" idx="1"/>
          </p:nvPr>
        </p:nvSpPr>
        <p:spPr>
          <a:xfrm>
            <a:off x="2600325" y="18604006"/>
            <a:ext cx="27980878" cy="9601200"/>
          </a:xfrm>
          <a:prstGeom prst="rect">
            <a:avLst/>
          </a:prstGeom>
          <a:noFill/>
          <a:ln>
            <a:noFill/>
          </a:ln>
        </p:spPr>
        <p:txBody>
          <a:bodyPr lIns="91425" tIns="91425" rIns="91425" bIns="91425" anchor="b" anchorCtr="0"/>
          <a:lstStyle>
            <a:lvl1pPr marL="0" marR="0" lvl="0" indent="0" algn="l" rtl="0">
              <a:spcBef>
                <a:spcPts val="400"/>
              </a:spcBef>
              <a:spcAft>
                <a:spcPts val="0"/>
              </a:spcAft>
              <a:buClr>
                <a:schemeClr val="dk1"/>
              </a:buClr>
              <a:buFont typeface="Arial"/>
              <a:buNone/>
              <a:defRPr sz="2000" b="0" i="0" u="none" strike="noStrike" cap="none">
                <a:solidFill>
                  <a:schemeClr val="dk1"/>
                </a:solidFill>
                <a:latin typeface="Arial"/>
                <a:ea typeface="Arial"/>
                <a:cs typeface="Arial"/>
                <a:sym typeface="Arial"/>
              </a:defRPr>
            </a:lvl1pPr>
            <a:lvl2pPr marL="457200" marR="0" lvl="1" indent="0" algn="l" rtl="0">
              <a:spcBef>
                <a:spcPts val="36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spcBef>
                <a:spcPts val="320"/>
              </a:spcBef>
              <a:spcAft>
                <a:spcPts val="0"/>
              </a:spcAft>
              <a:buClr>
                <a:schemeClr val="dk1"/>
              </a:buClr>
              <a:buFont typeface="Arial"/>
              <a:buNone/>
              <a:defRPr sz="1600" b="0" i="0" u="none" strike="noStrike" cap="none">
                <a:solidFill>
                  <a:schemeClr val="dk1"/>
                </a:solidFill>
                <a:latin typeface="Arial"/>
                <a:ea typeface="Arial"/>
                <a:cs typeface="Arial"/>
                <a:sym typeface="Arial"/>
              </a:defRPr>
            </a:lvl3pPr>
            <a:lvl4pPr marL="1371600" marR="0" lvl="3"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4pPr>
            <a:lvl5pPr marL="1828800" marR="0" lvl="4"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5pPr>
            <a:lvl6pPr marL="2286000" marR="0" lvl="5"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6pPr>
            <a:lvl7pPr marL="2743200" marR="0" lvl="6"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7pPr>
            <a:lvl8pPr marL="3200400" marR="0" lvl="7"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8pPr>
            <a:lvl9pPr marL="3657600" marR="0" lvl="8" indent="0" algn="l" rtl="0">
              <a:spcBef>
                <a:spcPts val="280"/>
              </a:spcBef>
              <a:spcAft>
                <a:spcPts val="0"/>
              </a:spcAft>
              <a:buClr>
                <a:schemeClr val="dk1"/>
              </a:buClr>
              <a:buFont typeface="Arial"/>
              <a:buNone/>
              <a:defRPr sz="1400" b="0" i="0" u="none" strike="noStrike" cap="none">
                <a:solidFill>
                  <a:schemeClr val="dk1"/>
                </a:solidFill>
                <a:latin typeface="Arial"/>
                <a:ea typeface="Arial"/>
                <a:cs typeface="Arial"/>
                <a:sym typeface="Arial"/>
              </a:defRPr>
            </a:lvl9pPr>
          </a:lstStyle>
          <a:p>
            <a:endParaRPr/>
          </a:p>
        </p:txBody>
      </p:sp>
      <p:sp>
        <p:nvSpPr>
          <p:cNvPr id="69" name="Shape 69"/>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1646236" y="1757361"/>
            <a:ext cx="29627511" cy="73152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74" name="Shape 74"/>
          <p:cNvSpPr txBox="1">
            <a:spLocks noGrp="1"/>
          </p:cNvSpPr>
          <p:nvPr>
            <p:ph type="body" idx="1"/>
          </p:nvPr>
        </p:nvSpPr>
        <p:spPr>
          <a:xfrm>
            <a:off x="1646236" y="10242550"/>
            <a:ext cx="29627511" cy="28963937"/>
          </a:xfrm>
          <a:prstGeom prst="rect">
            <a:avLst/>
          </a:prstGeom>
          <a:noFill/>
          <a:ln>
            <a:noFill/>
          </a:ln>
        </p:spPr>
        <p:txBody>
          <a:bodyPr lIns="91425" tIns="91425" rIns="91425" bIns="91425" anchor="t" anchorCtr="0"/>
          <a:lstStyle>
            <a:lvl1pPr marL="1606550" marR="0" lvl="0" indent="-654050" algn="l" rtl="0">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515937" algn="l" rtl="0">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65125" algn="l" rtl="0">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474663"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a:solidFill>
                  <a:schemeClr val="dk1"/>
                </a:solidFill>
                <a:latin typeface="Arial"/>
                <a:ea typeface="Arial"/>
                <a:cs typeface="Arial"/>
                <a:sym typeface="Arial"/>
              </a:rPr>
              <a:t>‹#›</a:t>
            </a:fld>
            <a:endParaRPr lang="en-US" sz="6600" b="0" i="0" u="none">
              <a:solidFill>
                <a:schemeClr val="dk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646236" y="1757361"/>
            <a:ext cx="29627511" cy="73152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20600" b="0" i="0" u="none" strike="noStrike" cap="none">
                <a:solidFill>
                  <a:schemeClr val="dk2"/>
                </a:solidFill>
                <a:latin typeface="Arial"/>
                <a:ea typeface="Arial"/>
                <a:cs typeface="Arial"/>
                <a:sym typeface="Arial"/>
              </a:defRPr>
            </a:lvl1pPr>
            <a:lvl2pPr marL="0" marR="0" lvl="1" indent="0" algn="ctr" rtl="0">
              <a:spcBef>
                <a:spcPts val="0"/>
              </a:spcBef>
              <a:spcAft>
                <a:spcPts val="0"/>
              </a:spcAft>
              <a:buNone/>
              <a:defRPr sz="20600" b="0" i="0" u="none" strike="noStrike" cap="none">
                <a:solidFill>
                  <a:schemeClr val="dk2"/>
                </a:solidFill>
                <a:latin typeface="Arial"/>
                <a:ea typeface="Arial"/>
                <a:cs typeface="Arial"/>
                <a:sym typeface="Arial"/>
              </a:defRPr>
            </a:lvl2pPr>
            <a:lvl3pPr marL="0" marR="0" lvl="2" indent="0" algn="ctr" rtl="0">
              <a:spcBef>
                <a:spcPts val="0"/>
              </a:spcBef>
              <a:spcAft>
                <a:spcPts val="0"/>
              </a:spcAft>
              <a:buNone/>
              <a:defRPr sz="20600" b="0" i="0" u="none" strike="noStrike" cap="none">
                <a:solidFill>
                  <a:schemeClr val="dk2"/>
                </a:solidFill>
                <a:latin typeface="Arial"/>
                <a:ea typeface="Arial"/>
                <a:cs typeface="Arial"/>
                <a:sym typeface="Arial"/>
              </a:defRPr>
            </a:lvl3pPr>
            <a:lvl4pPr marL="0" marR="0" lvl="3" indent="0" algn="ctr" rtl="0">
              <a:spcBef>
                <a:spcPts val="0"/>
              </a:spcBef>
              <a:spcAft>
                <a:spcPts val="0"/>
              </a:spcAft>
              <a:buNone/>
              <a:defRPr sz="20600" b="0" i="0" u="none" strike="noStrike" cap="none">
                <a:solidFill>
                  <a:schemeClr val="dk2"/>
                </a:solidFill>
                <a:latin typeface="Arial"/>
                <a:ea typeface="Arial"/>
                <a:cs typeface="Arial"/>
                <a:sym typeface="Arial"/>
              </a:defRPr>
            </a:lvl4pPr>
            <a:lvl5pPr marL="0" marR="0" lvl="4" indent="0" algn="ctr" rtl="0">
              <a:spcBef>
                <a:spcPts val="0"/>
              </a:spcBef>
              <a:spcAft>
                <a:spcPts val="0"/>
              </a:spcAft>
              <a:buNone/>
              <a:defRPr sz="20600" b="0" i="0" u="none" strike="noStrike" cap="none">
                <a:solidFill>
                  <a:schemeClr val="dk2"/>
                </a:solidFill>
                <a:latin typeface="Arial"/>
                <a:ea typeface="Arial"/>
                <a:cs typeface="Arial"/>
                <a:sym typeface="Arial"/>
              </a:defRPr>
            </a:lvl5pPr>
            <a:lvl6pPr marL="457200" marR="0" lvl="5" indent="0" algn="ctr" rtl="0">
              <a:spcBef>
                <a:spcPts val="0"/>
              </a:spcBef>
              <a:spcAft>
                <a:spcPts val="0"/>
              </a:spcAft>
              <a:buNone/>
              <a:defRPr sz="20600" b="0" i="0" u="none" strike="noStrike" cap="none">
                <a:solidFill>
                  <a:schemeClr val="dk2"/>
                </a:solidFill>
                <a:latin typeface="Arial"/>
                <a:ea typeface="Arial"/>
                <a:cs typeface="Arial"/>
                <a:sym typeface="Arial"/>
              </a:defRPr>
            </a:lvl6pPr>
            <a:lvl7pPr marL="914400" marR="0" lvl="6" indent="0" algn="ctr" rtl="0">
              <a:spcBef>
                <a:spcPts val="0"/>
              </a:spcBef>
              <a:spcAft>
                <a:spcPts val="0"/>
              </a:spcAft>
              <a:buNone/>
              <a:defRPr sz="20600" b="0" i="0" u="none" strike="noStrike" cap="none">
                <a:solidFill>
                  <a:schemeClr val="dk2"/>
                </a:solidFill>
                <a:latin typeface="Arial"/>
                <a:ea typeface="Arial"/>
                <a:cs typeface="Arial"/>
                <a:sym typeface="Arial"/>
              </a:defRPr>
            </a:lvl7pPr>
            <a:lvl8pPr marL="1371600" marR="0" lvl="7" indent="0" algn="ctr" rtl="0">
              <a:spcBef>
                <a:spcPts val="0"/>
              </a:spcBef>
              <a:spcAft>
                <a:spcPts val="0"/>
              </a:spcAft>
              <a:buNone/>
              <a:defRPr sz="20600" b="0" i="0" u="none" strike="noStrike" cap="none">
                <a:solidFill>
                  <a:schemeClr val="dk2"/>
                </a:solidFill>
                <a:latin typeface="Arial"/>
                <a:ea typeface="Arial"/>
                <a:cs typeface="Arial"/>
                <a:sym typeface="Arial"/>
              </a:defRPr>
            </a:lvl8pPr>
            <a:lvl9pPr marL="1828800" marR="0" lvl="8" indent="0" algn="ctr" rtl="0">
              <a:spcBef>
                <a:spcPts val="0"/>
              </a:spcBef>
              <a:spcAft>
                <a:spcPts val="0"/>
              </a:spcAft>
              <a:buNone/>
              <a:defRPr sz="20600" b="0" i="0" u="none" strike="noStrike" cap="none">
                <a:solidFill>
                  <a:schemeClr val="dk2"/>
                </a:solidFill>
                <a:latin typeface="Arial"/>
                <a:ea typeface="Arial"/>
                <a:cs typeface="Arial"/>
                <a:sym typeface="Arial"/>
              </a:defRPr>
            </a:lvl9pPr>
          </a:lstStyle>
          <a:p>
            <a:endParaRPr/>
          </a:p>
        </p:txBody>
      </p:sp>
      <p:sp>
        <p:nvSpPr>
          <p:cNvPr id="11" name="Shape 11"/>
          <p:cNvSpPr txBox="1">
            <a:spLocks noGrp="1"/>
          </p:cNvSpPr>
          <p:nvPr>
            <p:ph type="body" idx="1"/>
          </p:nvPr>
        </p:nvSpPr>
        <p:spPr>
          <a:xfrm>
            <a:off x="1646236" y="10242550"/>
            <a:ext cx="29627511" cy="28963937"/>
          </a:xfrm>
          <a:prstGeom prst="rect">
            <a:avLst/>
          </a:prstGeom>
          <a:noFill/>
          <a:ln>
            <a:noFill/>
          </a:ln>
        </p:spPr>
        <p:txBody>
          <a:bodyPr lIns="91425" tIns="91425" rIns="91425" bIns="91425" anchor="t" anchorCtr="0"/>
          <a:lstStyle>
            <a:lvl1pPr marL="1606550" marR="0" lvl="0" indent="-654050" algn="l" rtl="0">
              <a:spcBef>
                <a:spcPts val="3000"/>
              </a:spcBef>
              <a:spcAft>
                <a:spcPts val="0"/>
              </a:spcAft>
              <a:buClr>
                <a:schemeClr val="dk1"/>
              </a:buClr>
              <a:buSzPct val="100000"/>
              <a:buFont typeface="Arial"/>
              <a:buChar char="•"/>
              <a:defRPr sz="15000" b="0" i="0" u="none" strike="noStrike" cap="none">
                <a:solidFill>
                  <a:schemeClr val="dk1"/>
                </a:solidFill>
                <a:latin typeface="Arial"/>
                <a:ea typeface="Arial"/>
                <a:cs typeface="Arial"/>
                <a:sym typeface="Arial"/>
              </a:defRPr>
            </a:lvl1pPr>
            <a:lvl2pPr marL="3481388" marR="0" lvl="1" indent="-515937" algn="l" rtl="0">
              <a:spcBef>
                <a:spcPts val="2620"/>
              </a:spcBef>
              <a:spcAft>
                <a:spcPts val="0"/>
              </a:spcAft>
              <a:buClr>
                <a:schemeClr val="dk1"/>
              </a:buClr>
              <a:buSzPct val="100000"/>
              <a:buFont typeface="Arial"/>
              <a:buChar char="–"/>
              <a:defRPr sz="13100" b="0" i="0" u="none" strike="noStrike" cap="none">
                <a:solidFill>
                  <a:schemeClr val="dk1"/>
                </a:solidFill>
                <a:latin typeface="Arial"/>
                <a:ea typeface="Arial"/>
                <a:cs typeface="Arial"/>
                <a:sym typeface="Arial"/>
              </a:defRPr>
            </a:lvl2pPr>
            <a:lvl3pPr marL="5356225" marR="0" lvl="2" indent="-365125" algn="l" rtl="0">
              <a:spcBef>
                <a:spcPts val="2240"/>
              </a:spcBef>
              <a:spcAft>
                <a:spcPts val="0"/>
              </a:spcAft>
              <a:buClr>
                <a:schemeClr val="dk1"/>
              </a:buClr>
              <a:buSzPct val="100000"/>
              <a:buFont typeface="Arial"/>
              <a:buChar char="•"/>
              <a:defRPr sz="11200" b="0" i="0" u="none" strike="noStrike" cap="none">
                <a:solidFill>
                  <a:schemeClr val="dk1"/>
                </a:solidFill>
                <a:latin typeface="Arial"/>
                <a:ea typeface="Arial"/>
                <a:cs typeface="Arial"/>
                <a:sym typeface="Arial"/>
              </a:defRPr>
            </a:lvl3pPr>
            <a:lvl4pPr marL="7497763" marR="0" lvl="3" indent="-474663"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4pPr>
            <a:lvl5pPr marL="9640888" marR="0" lvl="4"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5pPr>
            <a:lvl6pPr marL="10098088" marR="0" lvl="5"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6pPr>
            <a:lvl7pPr marL="10555288" marR="0" lvl="6"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7pPr>
            <a:lvl8pPr marL="11012488" marR="0" lvl="7"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8pPr>
            <a:lvl9pPr marL="11469688" marR="0" lvl="8" indent="-484188" algn="l" rtl="0">
              <a:spcBef>
                <a:spcPts val="1880"/>
              </a:spcBef>
              <a:spcAft>
                <a:spcPts val="0"/>
              </a:spcAft>
              <a:buClr>
                <a:schemeClr val="dk1"/>
              </a:buClr>
              <a:buSzPct val="100000"/>
              <a:buFont typeface="Arial"/>
              <a:buChar char="»"/>
              <a:defRPr sz="94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dt" idx="10"/>
          </p:nvPr>
        </p:nvSpPr>
        <p:spPr>
          <a:xfrm>
            <a:off x="1644650" y="39968487"/>
            <a:ext cx="7681911"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1247436" y="39968487"/>
            <a:ext cx="10425112" cy="3048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1pPr>
            <a:lvl2pPr marL="457200" marR="0" lvl="1"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6pPr>
            <a:lvl7pPr marL="3200400" marR="0" lvl="6"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7pPr>
            <a:lvl8pPr marL="4572000" marR="0" lvl="7"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8pPr>
            <a:lvl9pPr marL="6400800" marR="0" lvl="8" indent="0" algn="l" rtl="0">
              <a:lnSpc>
                <a:spcPct val="100000"/>
              </a:lnSpc>
              <a:spcBef>
                <a:spcPts val="0"/>
              </a:spcBef>
              <a:spcAft>
                <a:spcPts val="0"/>
              </a:spcAft>
              <a:buNone/>
              <a:defRPr sz="84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3591837" y="39968487"/>
            <a:ext cx="7681911" cy="3048000"/>
          </a:xfrm>
          <a:prstGeom prst="rect">
            <a:avLst/>
          </a:prstGeom>
          <a:noFill/>
          <a:ln>
            <a:noFill/>
          </a:ln>
        </p:spPr>
        <p:txBody>
          <a:bodyPr lIns="428450" tIns="214225" rIns="428450" bIns="214225" anchor="t" anchorCtr="0">
            <a:noAutofit/>
          </a:bodyPr>
          <a:lstStyle/>
          <a:p>
            <a:pPr marL="0" marR="0" lvl="0" indent="0" algn="r" rtl="0">
              <a:lnSpc>
                <a:spcPct val="100000"/>
              </a:lnSpc>
              <a:spcBef>
                <a:spcPts val="0"/>
              </a:spcBef>
              <a:spcAft>
                <a:spcPts val="0"/>
              </a:spcAft>
              <a:buClr>
                <a:schemeClr val="dk1"/>
              </a:buClr>
              <a:buSzPct val="25000"/>
              <a:buFont typeface="Arial"/>
              <a:buNone/>
            </a:pPr>
            <a:fld id="{00000000-1234-1234-1234-123412341234}" type="slidenum">
              <a:rPr lang="en-US" sz="6600" b="0" i="0" u="none" strike="noStrike" cap="none">
                <a:solidFill>
                  <a:schemeClr val="dk1"/>
                </a:solidFill>
                <a:latin typeface="Arial"/>
                <a:ea typeface="Arial"/>
                <a:cs typeface="Arial"/>
                <a:sym typeface="Arial"/>
              </a:rPr>
              <a:t>‹#›</a:t>
            </a:fld>
            <a:endParaRPr lang="en-US" sz="66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Shape 96"/>
          <p:cNvSpPr txBox="1"/>
          <p:nvPr/>
        </p:nvSpPr>
        <p:spPr>
          <a:xfrm>
            <a:off x="2979855" y="503236"/>
            <a:ext cx="4724400" cy="1077912"/>
          </a:xfrm>
          <a:prstGeom prst="rect">
            <a:avLst/>
          </a:prstGeom>
          <a:noFill/>
          <a:ln>
            <a:noFill/>
          </a:ln>
        </p:spPr>
        <p:txBody>
          <a:bodyPr lIns="91425" tIns="45700" rIns="91425" bIns="45700" anchor="ctr" anchorCtr="0">
            <a:noAutofit/>
          </a:bodyPr>
          <a:lstStyle/>
          <a:p>
            <a:pPr marL="0" marR="0" lvl="0" indent="0" algn="l" rtl="0">
              <a:lnSpc>
                <a:spcPct val="100000"/>
              </a:lnSpc>
              <a:spcBef>
                <a:spcPts val="0"/>
              </a:spcBef>
              <a:spcAft>
                <a:spcPts val="0"/>
              </a:spcAft>
              <a:buClr>
                <a:schemeClr val="accent2"/>
              </a:buClr>
              <a:buSzPct val="25000"/>
              <a:buFont typeface="Arial"/>
              <a:buNone/>
            </a:pPr>
            <a:r>
              <a:rPr lang="en-US" sz="3200" b="1" i="0" u="none" dirty="0">
                <a:solidFill>
                  <a:schemeClr val="accent2"/>
                </a:solidFill>
                <a:latin typeface="Arial"/>
                <a:ea typeface="Arial"/>
                <a:cs typeface="Arial"/>
                <a:sym typeface="Arial"/>
              </a:rPr>
              <a:t>School of Computing &amp; Information Sciences</a:t>
            </a:r>
          </a:p>
        </p:txBody>
      </p:sp>
      <p:pic>
        <p:nvPicPr>
          <p:cNvPr id="5" name="Shape 97"/>
          <p:cNvPicPr preferRelativeResize="0"/>
          <p:nvPr/>
        </p:nvPicPr>
        <p:blipFill>
          <a:blip r:embed="rId4">
            <a:extLst>
              <a:ext uri="{28A0092B-C50C-407E-A947-70E740481C1C}">
                <a14:useLocalDpi xmlns:a14="http://schemas.microsoft.com/office/drawing/2010/main" val="0"/>
              </a:ext>
            </a:extLst>
          </a:blip>
          <a:stretch>
            <a:fillRect/>
          </a:stretch>
        </p:blipFill>
        <p:spPr>
          <a:xfrm>
            <a:off x="755531" y="438150"/>
            <a:ext cx="2224324" cy="1219199"/>
          </a:xfrm>
          <a:prstGeom prst="rect">
            <a:avLst/>
          </a:prstGeom>
          <a:noFill/>
          <a:ln>
            <a:noFill/>
          </a:ln>
        </p:spPr>
      </p:pic>
      <p:sp>
        <p:nvSpPr>
          <p:cNvPr id="6" name="Shape 89"/>
          <p:cNvSpPr txBox="1"/>
          <p:nvPr/>
        </p:nvSpPr>
        <p:spPr>
          <a:xfrm>
            <a:off x="17075942" y="994566"/>
            <a:ext cx="21335999" cy="561975"/>
          </a:xfrm>
          <a:prstGeom prst="rect">
            <a:avLst/>
          </a:prstGeom>
          <a:noFill/>
          <a:ln>
            <a:noFill/>
          </a:ln>
        </p:spPr>
        <p:txBody>
          <a:bodyPr lIns="98650" tIns="49325" rIns="98650" bIns="49325" anchor="t" anchorCtr="0">
            <a:noAutofit/>
          </a:bodyPr>
          <a:lstStyle/>
          <a:p>
            <a:pPr marL="0" marR="0" lvl="0" indent="0" algn="ctr" rtl="0">
              <a:lnSpc>
                <a:spcPct val="30000"/>
              </a:lnSpc>
              <a:spcBef>
                <a:spcPts val="0"/>
              </a:spcBef>
              <a:spcAft>
                <a:spcPts val="0"/>
              </a:spcAft>
              <a:buClr>
                <a:schemeClr val="dk1"/>
              </a:buClr>
              <a:buSzPct val="25000"/>
              <a:buFont typeface="Times New Roman"/>
              <a:buNone/>
            </a:pPr>
            <a:r>
              <a:rPr lang="en-US" sz="6000" i="0" u="none" strike="noStrike" cap="none" dirty="0">
                <a:solidFill>
                  <a:schemeClr val="dk1"/>
                </a:solidFill>
                <a:latin typeface="+mj-lt"/>
                <a:ea typeface="Times New Roman"/>
                <a:cs typeface="Aharoni" panose="02010803020104030203" pitchFamily="2" charset="-79"/>
                <a:sym typeface="Times New Roman"/>
              </a:rPr>
              <a:t>Senior Project, </a:t>
            </a:r>
            <a:r>
              <a:rPr lang="en-US" sz="6000" dirty="0" smtClean="0">
                <a:solidFill>
                  <a:schemeClr val="dk1"/>
                </a:solidFill>
                <a:latin typeface="+mj-lt"/>
                <a:ea typeface="Times New Roman"/>
                <a:cs typeface="Aharoni" panose="02010803020104030203" pitchFamily="2" charset="-79"/>
                <a:sym typeface="Times New Roman"/>
              </a:rPr>
              <a:t>2016, Spring</a:t>
            </a:r>
          </a:p>
          <a:p>
            <a:pPr marL="0" marR="0" lvl="0" indent="0" algn="ctr" rtl="0">
              <a:lnSpc>
                <a:spcPct val="30000"/>
              </a:lnSpc>
              <a:spcBef>
                <a:spcPts val="0"/>
              </a:spcBef>
              <a:spcAft>
                <a:spcPts val="0"/>
              </a:spcAft>
              <a:buClr>
                <a:schemeClr val="dk1"/>
              </a:buClr>
              <a:buSzPct val="25000"/>
              <a:buFont typeface="Times New Roman"/>
              <a:buNone/>
            </a:pPr>
            <a:endParaRPr lang="en-US" sz="6000" i="0" u="none" strike="noStrike" cap="none" dirty="0">
              <a:solidFill>
                <a:schemeClr val="dk1"/>
              </a:solidFill>
              <a:latin typeface="+mj-lt"/>
              <a:ea typeface="Times New Roman"/>
              <a:cs typeface="Aharoni" panose="02010803020104030203" pitchFamily="2" charset="-79"/>
              <a:sym typeface="Times New Roman"/>
            </a:endParaRPr>
          </a:p>
        </p:txBody>
      </p:sp>
      <p:sp>
        <p:nvSpPr>
          <p:cNvPr id="7" name="Shape 90"/>
          <p:cNvSpPr txBox="1"/>
          <p:nvPr/>
        </p:nvSpPr>
        <p:spPr>
          <a:xfrm>
            <a:off x="12580142" y="41167050"/>
            <a:ext cx="19797712" cy="2452687"/>
          </a:xfrm>
          <a:prstGeom prst="rect">
            <a:avLst/>
          </a:prstGeom>
          <a:noFill/>
          <a:ln>
            <a:noFill/>
          </a:ln>
        </p:spPr>
        <p:txBody>
          <a:bodyPr lIns="98650" tIns="49325" rIns="98650" bIns="49325" anchor="t" anchorCtr="0">
            <a:noAutofit/>
          </a:bodyPr>
          <a:lstStyle/>
          <a:p>
            <a:pPr lvl="0" algn="r">
              <a:buClr>
                <a:srgbClr val="3333CC"/>
              </a:buClr>
              <a:buSzPct val="25000"/>
            </a:pPr>
            <a:r>
              <a:rPr lang="en-US" sz="3500" b="1" i="0" u="none" strike="noStrike" cap="none" dirty="0" smtClean="0">
                <a:solidFill>
                  <a:schemeClr val="tx1"/>
                </a:solidFill>
                <a:latin typeface="Arial"/>
                <a:ea typeface="Arial"/>
                <a:cs typeface="Arial"/>
                <a:sym typeface="Arial"/>
              </a:rPr>
              <a:t>Florida International University</a:t>
            </a:r>
          </a:p>
          <a:p>
            <a:pPr lvl="0" algn="r">
              <a:buClr>
                <a:srgbClr val="3333CC"/>
              </a:buClr>
              <a:buSzPct val="25000"/>
            </a:pPr>
            <a:r>
              <a:rPr lang="en-US" sz="3500" b="1" i="0" u="none" strike="noStrike" cap="none" dirty="0" smtClean="0">
                <a:solidFill>
                  <a:schemeClr val="tx1"/>
                </a:solidFill>
                <a:latin typeface="Arial"/>
                <a:ea typeface="Arial"/>
                <a:cs typeface="Arial"/>
                <a:sym typeface="Arial"/>
              </a:rPr>
              <a:t>Student: </a:t>
            </a:r>
            <a:r>
              <a:rPr lang="en-US" sz="3500" dirty="0" err="1">
                <a:solidFill>
                  <a:schemeClr val="tx1"/>
                </a:solidFill>
              </a:rPr>
              <a:t>Lusi</a:t>
            </a:r>
            <a:r>
              <a:rPr lang="en-US" sz="3500" dirty="0">
                <a:solidFill>
                  <a:schemeClr val="tx1"/>
                </a:solidFill>
              </a:rPr>
              <a:t> </a:t>
            </a:r>
            <a:r>
              <a:rPr lang="en-US" sz="3500" i="0" u="none" strike="noStrike" cap="none" dirty="0" err="1" smtClean="0">
                <a:solidFill>
                  <a:schemeClr val="tx1"/>
                </a:solidFill>
                <a:latin typeface="Arial"/>
                <a:ea typeface="Arial"/>
                <a:cs typeface="Arial"/>
                <a:sym typeface="Arial"/>
              </a:rPr>
              <a:t>Puche</a:t>
            </a:r>
            <a:r>
              <a:rPr lang="en-US" sz="3500" i="0" u="none" strike="noStrike" cap="none" dirty="0" smtClean="0">
                <a:solidFill>
                  <a:schemeClr val="tx1"/>
                </a:solidFill>
                <a:latin typeface="Arial"/>
                <a:ea typeface="Arial"/>
                <a:cs typeface="Arial"/>
                <a:sym typeface="Arial"/>
              </a:rPr>
              <a:t> </a:t>
            </a:r>
            <a:endParaRPr lang="en-US" sz="3500" i="0" u="none" strike="noStrike" cap="none" dirty="0">
              <a:solidFill>
                <a:schemeClr val="tx1"/>
              </a:solidFill>
              <a:latin typeface="Arial"/>
              <a:ea typeface="Arial"/>
              <a:cs typeface="Arial"/>
              <a:sym typeface="Arial"/>
            </a:endParaRPr>
          </a:p>
          <a:p>
            <a:pPr marL="0" marR="0" lvl="0" indent="0" algn="r" rtl="0">
              <a:lnSpc>
                <a:spcPct val="100000"/>
              </a:lnSpc>
              <a:spcBef>
                <a:spcPts val="0"/>
              </a:spcBef>
              <a:spcAft>
                <a:spcPts val="0"/>
              </a:spcAft>
              <a:buClr>
                <a:srgbClr val="3333CC"/>
              </a:buClr>
              <a:buSzPct val="25000"/>
              <a:buFont typeface="Arial"/>
              <a:buNone/>
            </a:pPr>
            <a:r>
              <a:rPr lang="en-US" sz="3500" b="1" dirty="0" smtClean="0">
                <a:solidFill>
                  <a:schemeClr val="tx1"/>
                </a:solidFill>
              </a:rPr>
              <a:t>PO: </a:t>
            </a:r>
            <a:r>
              <a:rPr lang="en-US" sz="3500" dirty="0" smtClean="0">
                <a:solidFill>
                  <a:schemeClr val="tx1"/>
                </a:solidFill>
              </a:rPr>
              <a:t>Gumi </a:t>
            </a:r>
            <a:r>
              <a:rPr lang="en-US" sz="3500" dirty="0" err="1" smtClean="0">
                <a:solidFill>
                  <a:schemeClr val="tx1"/>
                </a:solidFill>
              </a:rPr>
              <a:t>Traustason</a:t>
            </a:r>
            <a:r>
              <a:rPr lang="en-US" sz="3500" dirty="0" smtClean="0">
                <a:solidFill>
                  <a:schemeClr val="tx1"/>
                </a:solidFill>
              </a:rPr>
              <a:t>, Jaime </a:t>
            </a:r>
            <a:r>
              <a:rPr lang="en-US" sz="3500" dirty="0" err="1" smtClean="0">
                <a:solidFill>
                  <a:schemeClr val="tx1"/>
                </a:solidFill>
              </a:rPr>
              <a:t>Borras</a:t>
            </a:r>
            <a:endParaRPr lang="en-US" sz="3500" i="0" u="none" strike="noStrike" cap="none" dirty="0">
              <a:solidFill>
                <a:schemeClr val="tx1"/>
              </a:solidFill>
              <a:sym typeface="Arial"/>
            </a:endParaRPr>
          </a:p>
          <a:p>
            <a:pPr marL="0" marR="0" lvl="0" indent="0" algn="r" rtl="0">
              <a:lnSpc>
                <a:spcPct val="100000"/>
              </a:lnSpc>
              <a:spcBef>
                <a:spcPts val="0"/>
              </a:spcBef>
              <a:spcAft>
                <a:spcPts val="0"/>
              </a:spcAft>
              <a:buClr>
                <a:srgbClr val="3333CC"/>
              </a:buClr>
              <a:buSzPct val="25000"/>
              <a:buFont typeface="Arial"/>
              <a:buNone/>
            </a:pPr>
            <a:r>
              <a:rPr lang="en-US" sz="3500" b="1" i="0" u="none" strike="noStrike" cap="none" dirty="0">
                <a:solidFill>
                  <a:schemeClr val="tx1"/>
                </a:solidFill>
                <a:latin typeface="Arial"/>
                <a:ea typeface="Arial"/>
                <a:cs typeface="Arial"/>
                <a:sym typeface="Arial"/>
              </a:rPr>
              <a:t>Instructor:</a:t>
            </a:r>
            <a:r>
              <a:rPr lang="en-US" sz="3500" b="1" i="1" u="none" strike="noStrike" cap="none" dirty="0">
                <a:solidFill>
                  <a:schemeClr val="tx1"/>
                </a:solidFill>
                <a:latin typeface="Arial"/>
                <a:ea typeface="Arial"/>
                <a:cs typeface="Arial"/>
                <a:sym typeface="Arial"/>
              </a:rPr>
              <a:t> </a:t>
            </a:r>
            <a:r>
              <a:rPr lang="en-US" sz="3500" b="0" i="0" u="none" strike="noStrike" cap="none" dirty="0" err="1">
                <a:solidFill>
                  <a:schemeClr val="tx1"/>
                </a:solidFill>
                <a:latin typeface="Arial"/>
                <a:ea typeface="Arial"/>
                <a:cs typeface="Arial"/>
                <a:sym typeface="Arial"/>
              </a:rPr>
              <a:t>Masoud</a:t>
            </a:r>
            <a:r>
              <a:rPr lang="en-US" sz="3500" b="0" i="0" u="none" strike="noStrike" cap="none" dirty="0">
                <a:solidFill>
                  <a:schemeClr val="tx1"/>
                </a:solidFill>
                <a:latin typeface="Arial"/>
                <a:ea typeface="Arial"/>
                <a:cs typeface="Arial"/>
                <a:sym typeface="Arial"/>
              </a:rPr>
              <a:t> </a:t>
            </a:r>
            <a:r>
              <a:rPr lang="en-US" sz="3500" b="0" i="0" u="none" strike="noStrike" cap="none" dirty="0" err="1" smtClean="0">
                <a:solidFill>
                  <a:schemeClr val="tx1"/>
                </a:solidFill>
                <a:latin typeface="Arial"/>
                <a:ea typeface="Arial"/>
                <a:cs typeface="Arial"/>
                <a:sym typeface="Arial"/>
              </a:rPr>
              <a:t>Sadjadi</a:t>
            </a:r>
            <a:endParaRPr lang="en-US" sz="3500" b="0" i="0" u="none" strike="noStrike" cap="none" dirty="0">
              <a:solidFill>
                <a:schemeClr val="tx1"/>
              </a:solidFill>
              <a:latin typeface="Arial"/>
              <a:ea typeface="Arial"/>
              <a:cs typeface="Arial"/>
              <a:sym typeface="Arial"/>
            </a:endParaRPr>
          </a:p>
        </p:txBody>
      </p:sp>
      <p:sp>
        <p:nvSpPr>
          <p:cNvPr id="8" name="Shape 89"/>
          <p:cNvSpPr txBox="1"/>
          <p:nvPr/>
        </p:nvSpPr>
        <p:spPr>
          <a:xfrm>
            <a:off x="5342055" y="974718"/>
            <a:ext cx="21335999" cy="561975"/>
          </a:xfrm>
          <a:prstGeom prst="rect">
            <a:avLst/>
          </a:prstGeom>
          <a:noFill/>
          <a:ln>
            <a:noFill/>
          </a:ln>
        </p:spPr>
        <p:txBody>
          <a:bodyPr lIns="98650" tIns="49325" rIns="98650" bIns="49325" anchor="t" anchorCtr="0">
            <a:noAutofit/>
          </a:bodyPr>
          <a:lstStyle/>
          <a:p>
            <a:pPr marL="0" marR="0" lvl="0" indent="0" algn="ctr" rtl="0">
              <a:lnSpc>
                <a:spcPct val="30000"/>
              </a:lnSpc>
              <a:spcBef>
                <a:spcPts val="0"/>
              </a:spcBef>
              <a:spcAft>
                <a:spcPts val="0"/>
              </a:spcAft>
              <a:buClr>
                <a:schemeClr val="dk1"/>
              </a:buClr>
              <a:buSzPct val="25000"/>
              <a:buFont typeface="Times New Roman"/>
              <a:buNone/>
            </a:pPr>
            <a:r>
              <a:rPr lang="en-US" sz="8000" b="1" i="0" strike="noStrike" cap="none" dirty="0" err="1" smtClean="0">
                <a:solidFill>
                  <a:schemeClr val="tx1">
                    <a:lumMod val="95000"/>
                    <a:lumOff val="5000"/>
                  </a:schemeClr>
                </a:solidFill>
                <a:latin typeface="+mj-lt"/>
                <a:ea typeface="Times New Roman"/>
                <a:cs typeface="Aharoni" panose="02010803020104030203" pitchFamily="2" charset="-79"/>
                <a:sym typeface="Times New Roman"/>
              </a:rPr>
              <a:t>SkillCourt</a:t>
            </a:r>
            <a:r>
              <a:rPr lang="en-US" sz="8000" b="1" i="0" strike="noStrike" cap="none" dirty="0" smtClean="0">
                <a:solidFill>
                  <a:schemeClr val="tx1">
                    <a:lumMod val="95000"/>
                    <a:lumOff val="5000"/>
                  </a:schemeClr>
                </a:solidFill>
                <a:latin typeface="+mj-lt"/>
                <a:ea typeface="Times New Roman"/>
                <a:cs typeface="Aharoni" panose="02010803020104030203" pitchFamily="2" charset="-79"/>
                <a:sym typeface="Times New Roman"/>
              </a:rPr>
              <a:t> 4.0</a:t>
            </a:r>
            <a:endParaRPr lang="en-US" sz="8000" b="1" i="0" strike="noStrike" cap="none" dirty="0">
              <a:solidFill>
                <a:schemeClr val="tx1">
                  <a:lumMod val="95000"/>
                  <a:lumOff val="5000"/>
                </a:schemeClr>
              </a:solidFill>
              <a:latin typeface="+mj-lt"/>
              <a:ea typeface="Times New Roman"/>
              <a:cs typeface="Aharoni" panose="02010803020104030203" pitchFamily="2" charset="-79"/>
              <a:sym typeface="Times New Roman"/>
            </a:endParaRPr>
          </a:p>
        </p:txBody>
      </p:sp>
      <p:sp>
        <p:nvSpPr>
          <p:cNvPr id="9" name="Rounded Rectangle 8"/>
          <p:cNvSpPr/>
          <p:nvPr/>
        </p:nvSpPr>
        <p:spPr>
          <a:xfrm>
            <a:off x="1250154" y="2052629"/>
            <a:ext cx="12351546" cy="7334251"/>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The Problem</a:t>
            </a:r>
          </a:p>
          <a:p>
            <a:pPr algn="ctr"/>
            <a:endParaRPr lang="en-US" sz="4000" b="1" dirty="0" smtClean="0">
              <a:solidFill>
                <a:schemeClr val="tx1">
                  <a:lumMod val="95000"/>
                  <a:lumOff val="5000"/>
                </a:schemeClr>
              </a:solidFill>
            </a:endParaRPr>
          </a:p>
          <a:p>
            <a:pPr algn="ctr"/>
            <a:r>
              <a:rPr lang="en-US" sz="4000" dirty="0" smtClean="0">
                <a:solidFill>
                  <a:schemeClr val="tx1">
                    <a:lumMod val="95000"/>
                    <a:lumOff val="5000"/>
                  </a:schemeClr>
                </a:solidFill>
              </a:rPr>
              <a:t>Over the years, the process of training soccer players has remained the same. This means that the requirements have remained the same as well. Traditionally, players require a large field, a team, a goal, and a coach. </a:t>
            </a:r>
          </a:p>
          <a:p>
            <a:pPr algn="ctr"/>
            <a:r>
              <a:rPr lang="en-US" sz="4000" dirty="0" smtClean="0">
                <a:solidFill>
                  <a:schemeClr val="tx1">
                    <a:lumMod val="95000"/>
                    <a:lumOff val="5000"/>
                  </a:schemeClr>
                </a:solidFill>
              </a:rPr>
              <a:t>The fact is that this starts adding up rather quickly and any player without these resources will be getting a comparable sub-par experience in his or her training. </a:t>
            </a:r>
          </a:p>
          <a:p>
            <a:endParaRPr lang="en-US" sz="4000" dirty="0" smtClean="0">
              <a:solidFill>
                <a:schemeClr val="tx1">
                  <a:lumMod val="95000"/>
                  <a:lumOff val="5000"/>
                </a:schemeClr>
              </a:solidFill>
            </a:endParaRPr>
          </a:p>
        </p:txBody>
      </p:sp>
      <p:sp>
        <p:nvSpPr>
          <p:cNvPr id="11" name="Rounded Rectangle 10"/>
          <p:cNvSpPr/>
          <p:nvPr/>
        </p:nvSpPr>
        <p:spPr>
          <a:xfrm>
            <a:off x="1250154" y="9507538"/>
            <a:ext cx="12351546" cy="9729724"/>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The Solution</a:t>
            </a:r>
          </a:p>
          <a:p>
            <a:pPr algn="ctr"/>
            <a:endParaRPr lang="en-US" sz="4000" b="1" dirty="0" smtClean="0">
              <a:solidFill>
                <a:schemeClr val="tx1">
                  <a:lumMod val="95000"/>
                  <a:lumOff val="5000"/>
                </a:schemeClr>
              </a:solidFill>
            </a:endParaRPr>
          </a:p>
          <a:p>
            <a:pPr algn="ctr"/>
            <a:r>
              <a:rPr lang="en-US" sz="4000" dirty="0" err="1" smtClean="0">
                <a:solidFill>
                  <a:schemeClr val="tx1">
                    <a:lumMod val="95000"/>
                    <a:lumOff val="5000"/>
                  </a:schemeClr>
                </a:solidFill>
              </a:rPr>
              <a:t>SkillCourt</a:t>
            </a:r>
            <a:r>
              <a:rPr lang="en-US" sz="4000" dirty="0" smtClean="0">
                <a:solidFill>
                  <a:schemeClr val="tx1">
                    <a:lumMod val="95000"/>
                    <a:lumOff val="5000"/>
                  </a:schemeClr>
                </a:solidFill>
              </a:rPr>
              <a:t> plans to remedy this with the use of technology. No longer will an aspiring </a:t>
            </a:r>
            <a:r>
              <a:rPr lang="en-US" sz="4000" dirty="0" smtClean="0">
                <a:solidFill>
                  <a:schemeClr val="tx1">
                    <a:lumMod val="95000"/>
                    <a:lumOff val="5000"/>
                  </a:schemeClr>
                </a:solidFill>
              </a:rPr>
              <a:t>player </a:t>
            </a:r>
            <a:r>
              <a:rPr lang="en-US" sz="4000" dirty="0" smtClean="0">
                <a:solidFill>
                  <a:schemeClr val="tx1">
                    <a:lumMod val="95000"/>
                    <a:lumOff val="5000"/>
                  </a:schemeClr>
                </a:solidFill>
              </a:rPr>
              <a:t>need to spend a generous amount of money in resources and hire a coach in order to hone their skills:</a:t>
            </a:r>
          </a:p>
          <a:p>
            <a:pPr algn="ctr"/>
            <a:endParaRPr lang="en-US" sz="4000" dirty="0">
              <a:solidFill>
                <a:schemeClr val="tx1">
                  <a:lumMod val="95000"/>
                  <a:lumOff val="5000"/>
                </a:schemeClr>
              </a:solidFill>
            </a:endParaRPr>
          </a:p>
          <a:p>
            <a:r>
              <a:rPr lang="en-US" sz="4000" dirty="0" smtClean="0">
                <a:solidFill>
                  <a:schemeClr val="tx1">
                    <a:lumMod val="95000"/>
                    <a:lumOff val="5000"/>
                  </a:schemeClr>
                </a:solidFill>
              </a:rPr>
              <a:t>	- Application</a:t>
            </a:r>
          </a:p>
          <a:p>
            <a:r>
              <a:rPr lang="en-US" sz="4000" dirty="0" smtClean="0">
                <a:solidFill>
                  <a:schemeClr val="tx1">
                    <a:lumMod val="95000"/>
                    <a:lumOff val="5000"/>
                  </a:schemeClr>
                </a:solidFill>
              </a:rPr>
              <a:t>	- Websites</a:t>
            </a:r>
          </a:p>
          <a:p>
            <a:r>
              <a:rPr lang="en-US" sz="4000" dirty="0" smtClean="0">
                <a:solidFill>
                  <a:schemeClr val="tx1">
                    <a:lumMod val="95000"/>
                    <a:lumOff val="5000"/>
                  </a:schemeClr>
                </a:solidFill>
              </a:rPr>
              <a:t>	- Virtual Coaches</a:t>
            </a:r>
          </a:p>
          <a:p>
            <a:r>
              <a:rPr lang="en-US" sz="4000" dirty="0" smtClean="0">
                <a:solidFill>
                  <a:schemeClr val="tx1">
                    <a:lumMod val="95000"/>
                    <a:lumOff val="5000"/>
                  </a:schemeClr>
                </a:solidFill>
              </a:rPr>
              <a:t>	- Virtual Simulators</a:t>
            </a:r>
          </a:p>
          <a:p>
            <a:r>
              <a:rPr lang="en-US" sz="4000" dirty="0" smtClean="0">
                <a:solidFill>
                  <a:schemeClr val="tx1">
                    <a:lumMod val="95000"/>
                    <a:lumOff val="5000"/>
                  </a:schemeClr>
                </a:solidFill>
              </a:rPr>
              <a:t>	- Generated Sequences</a:t>
            </a:r>
          </a:p>
          <a:p>
            <a:r>
              <a:rPr lang="en-US" sz="4000" dirty="0">
                <a:solidFill>
                  <a:schemeClr val="tx1">
                    <a:lumMod val="95000"/>
                    <a:lumOff val="5000"/>
                  </a:schemeClr>
                </a:solidFill>
              </a:rPr>
              <a:t>	</a:t>
            </a:r>
            <a:r>
              <a:rPr lang="en-US" sz="4000" dirty="0" smtClean="0">
                <a:solidFill>
                  <a:schemeClr val="tx1">
                    <a:lumMod val="95000"/>
                    <a:lumOff val="5000"/>
                  </a:schemeClr>
                </a:solidFill>
              </a:rPr>
              <a:t>- Saved Sequences</a:t>
            </a:r>
          </a:p>
          <a:p>
            <a:endParaRPr lang="en-US" sz="4000" dirty="0" smtClean="0">
              <a:solidFill>
                <a:schemeClr val="tx1">
                  <a:lumMod val="95000"/>
                  <a:lumOff val="5000"/>
                </a:schemeClr>
              </a:solidFill>
            </a:endParaRPr>
          </a:p>
        </p:txBody>
      </p:sp>
      <p:sp>
        <p:nvSpPr>
          <p:cNvPr id="12" name="Rounded Rectangle 11"/>
          <p:cNvSpPr/>
          <p:nvPr/>
        </p:nvSpPr>
        <p:spPr>
          <a:xfrm>
            <a:off x="14326508" y="5938034"/>
            <a:ext cx="8762092" cy="13299228"/>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De-Centralized (Original)</a:t>
            </a:r>
          </a:p>
          <a:p>
            <a:pPr algn="ctr"/>
            <a:endParaRPr lang="en-US" sz="4000" b="1" dirty="0" smtClean="0">
              <a:solidFill>
                <a:schemeClr val="tx1">
                  <a:lumMod val="95000"/>
                  <a:lumOff val="5000"/>
                </a:schemeClr>
              </a:solidFill>
            </a:endParaRPr>
          </a:p>
          <a:p>
            <a:pPr algn="ctr"/>
            <a:r>
              <a:rPr lang="en-US" sz="4000" dirty="0" smtClean="0">
                <a:solidFill>
                  <a:schemeClr val="tx1">
                    <a:lumMod val="95000"/>
                    <a:lumOff val="5000"/>
                  </a:schemeClr>
                </a:solidFill>
              </a:rPr>
              <a:t>The decentralized model does not require a central processor. Communication occurs from pad to pad directly. </a:t>
            </a:r>
            <a:br>
              <a:rPr lang="en-US" sz="4000" dirty="0" smtClean="0">
                <a:solidFill>
                  <a:schemeClr val="tx1">
                    <a:lumMod val="95000"/>
                    <a:lumOff val="5000"/>
                  </a:schemeClr>
                </a:solidFill>
              </a:rPr>
            </a:br>
            <a:endParaRPr lang="en-US" sz="4000" dirty="0" smtClean="0">
              <a:solidFill>
                <a:schemeClr val="tx1">
                  <a:lumMod val="95000"/>
                  <a:lumOff val="5000"/>
                </a:schemeClr>
              </a:solidFill>
            </a:endParaRPr>
          </a:p>
          <a:p>
            <a:endParaRPr lang="en-US" sz="4000" dirty="0" smtClean="0">
              <a:solidFill>
                <a:schemeClr val="tx1">
                  <a:lumMod val="95000"/>
                  <a:lumOff val="5000"/>
                </a:schemeClr>
              </a:solidFill>
            </a:endParaRPr>
          </a:p>
          <a:p>
            <a:r>
              <a:rPr lang="en-US" sz="4000" b="1" dirty="0" smtClean="0">
                <a:solidFill>
                  <a:schemeClr val="tx1">
                    <a:lumMod val="95000"/>
                    <a:lumOff val="5000"/>
                  </a:schemeClr>
                </a:solidFill>
              </a:rPr>
              <a:t>Pros: </a:t>
            </a:r>
          </a:p>
          <a:p>
            <a:pPr marL="571500" indent="-571500">
              <a:buFontTx/>
              <a:buChar char="-"/>
            </a:pPr>
            <a:r>
              <a:rPr lang="en-US" sz="4000" dirty="0" smtClean="0">
                <a:solidFill>
                  <a:schemeClr val="tx1">
                    <a:lumMod val="95000"/>
                    <a:lumOff val="5000"/>
                  </a:schemeClr>
                </a:solidFill>
              </a:rPr>
              <a:t>The pads can operate by themselves. </a:t>
            </a:r>
          </a:p>
          <a:p>
            <a:pPr marL="571500" indent="-571500">
              <a:buFontTx/>
              <a:buChar char="-"/>
            </a:pPr>
            <a:r>
              <a:rPr lang="en-US" sz="4000" dirty="0" smtClean="0">
                <a:solidFill>
                  <a:schemeClr val="tx1">
                    <a:lumMod val="95000"/>
                    <a:lumOff val="5000"/>
                  </a:schemeClr>
                </a:solidFill>
              </a:rPr>
              <a:t>Can handle main pad failures.</a:t>
            </a:r>
          </a:p>
          <a:p>
            <a:pPr marL="571500" indent="-571500">
              <a:buFontTx/>
              <a:buChar char="-"/>
            </a:pPr>
            <a:r>
              <a:rPr lang="en-US" sz="4000" dirty="0" smtClean="0">
                <a:solidFill>
                  <a:schemeClr val="tx1">
                    <a:lumMod val="95000"/>
                    <a:lumOff val="5000"/>
                  </a:schemeClr>
                </a:solidFill>
              </a:rPr>
              <a:t>Scalable</a:t>
            </a:r>
          </a:p>
          <a:p>
            <a:pPr marL="571500" indent="-571500">
              <a:buFontTx/>
              <a:buChar char="-"/>
            </a:pPr>
            <a:r>
              <a:rPr lang="en-US" sz="4000" dirty="0" smtClean="0">
                <a:solidFill>
                  <a:schemeClr val="tx1">
                    <a:lumMod val="95000"/>
                    <a:lumOff val="5000"/>
                  </a:schemeClr>
                </a:solidFill>
              </a:rPr>
              <a:t>Modular in design.</a:t>
            </a:r>
          </a:p>
          <a:p>
            <a:endParaRPr lang="en-US" sz="4000" dirty="0">
              <a:solidFill>
                <a:schemeClr val="tx1">
                  <a:lumMod val="95000"/>
                  <a:lumOff val="5000"/>
                </a:schemeClr>
              </a:solidFill>
            </a:endParaRPr>
          </a:p>
          <a:p>
            <a:r>
              <a:rPr lang="en-US" sz="4000" b="1" dirty="0" smtClean="0">
                <a:solidFill>
                  <a:schemeClr val="tx1">
                    <a:lumMod val="95000"/>
                    <a:lumOff val="5000"/>
                  </a:schemeClr>
                </a:solidFill>
              </a:rPr>
              <a:t>Cons</a:t>
            </a:r>
          </a:p>
          <a:p>
            <a:pPr marL="571500" indent="-571500">
              <a:buFontTx/>
              <a:buChar char="-"/>
            </a:pPr>
            <a:r>
              <a:rPr lang="en-US" sz="4000" dirty="0" smtClean="0">
                <a:solidFill>
                  <a:schemeClr val="tx1">
                    <a:lumMod val="95000"/>
                    <a:lumOff val="5000"/>
                  </a:schemeClr>
                </a:solidFill>
              </a:rPr>
              <a:t>Pads require more hardware.</a:t>
            </a:r>
            <a:endParaRPr lang="en-US" sz="4000" dirty="0">
              <a:solidFill>
                <a:schemeClr val="tx1">
                  <a:lumMod val="95000"/>
                  <a:lumOff val="5000"/>
                </a:schemeClr>
              </a:solidFill>
            </a:endParaRPr>
          </a:p>
          <a:p>
            <a:pPr marL="571500" indent="-571500">
              <a:buFontTx/>
              <a:buChar char="-"/>
            </a:pPr>
            <a:r>
              <a:rPr lang="en-US" sz="4000" dirty="0" smtClean="0">
                <a:solidFill>
                  <a:schemeClr val="tx1">
                    <a:lumMod val="95000"/>
                    <a:lumOff val="5000"/>
                  </a:schemeClr>
                </a:solidFill>
              </a:rPr>
              <a:t>All endpoints have to be secured.</a:t>
            </a:r>
          </a:p>
          <a:p>
            <a:pPr marL="571500" indent="-571500">
              <a:buFontTx/>
              <a:buChar char="-"/>
            </a:pPr>
            <a:r>
              <a:rPr lang="en-US" sz="4000" dirty="0" smtClean="0">
                <a:solidFill>
                  <a:schemeClr val="tx1">
                    <a:lumMod val="95000"/>
                    <a:lumOff val="5000"/>
                  </a:schemeClr>
                </a:solidFill>
              </a:rPr>
              <a:t>Problems with version control.</a:t>
            </a:r>
          </a:p>
          <a:p>
            <a:pPr marL="571500" indent="-571500">
              <a:buFontTx/>
              <a:buChar char="-"/>
            </a:pPr>
            <a:r>
              <a:rPr lang="en-US" sz="4000" dirty="0" smtClean="0">
                <a:solidFill>
                  <a:schemeClr val="tx1">
                    <a:lumMod val="95000"/>
                    <a:lumOff val="5000"/>
                  </a:schemeClr>
                </a:solidFill>
              </a:rPr>
              <a:t>Difficult to troubleshoot and maintain.</a:t>
            </a:r>
          </a:p>
          <a:p>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	</a:t>
            </a:r>
          </a:p>
        </p:txBody>
      </p:sp>
      <p:sp>
        <p:nvSpPr>
          <p:cNvPr id="14" name="Rounded Rectangle 13"/>
          <p:cNvSpPr/>
          <p:nvPr/>
        </p:nvSpPr>
        <p:spPr>
          <a:xfrm>
            <a:off x="23548073" y="5957882"/>
            <a:ext cx="8768719" cy="13408455"/>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Centralized (New)</a:t>
            </a:r>
          </a:p>
          <a:p>
            <a:pPr algn="ctr"/>
            <a:endParaRPr lang="en-US" sz="4000" b="1" dirty="0" smtClean="0">
              <a:solidFill>
                <a:schemeClr val="tx1">
                  <a:lumMod val="95000"/>
                  <a:lumOff val="5000"/>
                </a:schemeClr>
              </a:solidFill>
            </a:endParaRPr>
          </a:p>
          <a:p>
            <a:pPr algn="ctr"/>
            <a:r>
              <a:rPr lang="en-US" sz="4000" dirty="0" smtClean="0">
                <a:solidFill>
                  <a:schemeClr val="tx1">
                    <a:lumMod val="95000"/>
                    <a:lumOff val="5000"/>
                  </a:schemeClr>
                </a:solidFill>
              </a:rPr>
              <a:t>The centralized model requires a central processor. All communication goes from the processor then out to pads.</a:t>
            </a:r>
            <a:br>
              <a:rPr lang="en-US" sz="4000" dirty="0" smtClean="0">
                <a:solidFill>
                  <a:schemeClr val="tx1">
                    <a:lumMod val="95000"/>
                    <a:lumOff val="5000"/>
                  </a:schemeClr>
                </a:solidFill>
              </a:rPr>
            </a:br>
            <a:endParaRPr lang="en-US" sz="4000" dirty="0" smtClean="0">
              <a:solidFill>
                <a:schemeClr val="tx1">
                  <a:lumMod val="95000"/>
                  <a:lumOff val="5000"/>
                </a:schemeClr>
              </a:solidFill>
            </a:endParaRPr>
          </a:p>
          <a:p>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b="1" dirty="0">
                <a:solidFill>
                  <a:schemeClr val="tx1">
                    <a:lumMod val="95000"/>
                    <a:lumOff val="5000"/>
                  </a:schemeClr>
                </a:solidFill>
              </a:rPr>
              <a:t>Pros: </a:t>
            </a:r>
          </a:p>
          <a:p>
            <a:pPr marL="571500" indent="-571500">
              <a:buFontTx/>
              <a:buChar char="-"/>
            </a:pPr>
            <a:r>
              <a:rPr lang="en-US" sz="4000" dirty="0" smtClean="0">
                <a:solidFill>
                  <a:schemeClr val="tx1">
                    <a:lumMod val="95000"/>
                    <a:lumOff val="5000"/>
                  </a:schemeClr>
                </a:solidFill>
              </a:rPr>
              <a:t>Easier to maintain and troubleshoot.</a:t>
            </a:r>
          </a:p>
          <a:p>
            <a:pPr marL="571500" indent="-571500">
              <a:buFontTx/>
              <a:buChar char="-"/>
            </a:pPr>
            <a:r>
              <a:rPr lang="en-US" sz="4000" dirty="0" smtClean="0">
                <a:solidFill>
                  <a:schemeClr val="tx1">
                    <a:lumMod val="95000"/>
                    <a:lumOff val="5000"/>
                  </a:schemeClr>
                </a:solidFill>
              </a:rPr>
              <a:t>More readily expandable.</a:t>
            </a:r>
          </a:p>
          <a:p>
            <a:pPr marL="571500" indent="-571500">
              <a:buFontTx/>
              <a:buChar char="-"/>
            </a:pPr>
            <a:r>
              <a:rPr lang="en-US" sz="4000" dirty="0" smtClean="0">
                <a:solidFill>
                  <a:schemeClr val="tx1">
                    <a:lumMod val="95000"/>
                    <a:lumOff val="5000"/>
                  </a:schemeClr>
                </a:solidFill>
              </a:rPr>
              <a:t>Faster and more reliable.</a:t>
            </a:r>
          </a:p>
          <a:p>
            <a:pPr marL="571500" indent="-571500">
              <a:buFontTx/>
              <a:buChar char="-"/>
            </a:pPr>
            <a:r>
              <a:rPr lang="en-US" sz="4000" dirty="0" smtClean="0">
                <a:solidFill>
                  <a:schemeClr val="tx1">
                    <a:lumMod val="95000"/>
                    <a:lumOff val="5000"/>
                  </a:schemeClr>
                </a:solidFill>
              </a:rPr>
              <a:t>Simpler pads.</a:t>
            </a:r>
          </a:p>
          <a:p>
            <a:pPr marL="571500" indent="-571500">
              <a:buFontTx/>
              <a:buChar char="-"/>
            </a:pPr>
            <a:r>
              <a:rPr lang="en-US" sz="4000" dirty="0" smtClean="0">
                <a:solidFill>
                  <a:schemeClr val="tx1">
                    <a:lumMod val="95000"/>
                    <a:lumOff val="5000"/>
                  </a:schemeClr>
                </a:solidFill>
              </a:rPr>
              <a:t>Easier to secure.</a:t>
            </a:r>
          </a:p>
          <a:p>
            <a:pPr marL="571500" indent="-571500">
              <a:buFontTx/>
              <a:buChar char="-"/>
            </a:pPr>
            <a:r>
              <a:rPr lang="en-US" sz="4000" dirty="0" smtClean="0">
                <a:solidFill>
                  <a:schemeClr val="tx1">
                    <a:lumMod val="95000"/>
                    <a:lumOff val="5000"/>
                  </a:schemeClr>
                </a:solidFill>
              </a:rPr>
              <a:t>Scalable</a:t>
            </a:r>
          </a:p>
          <a:p>
            <a:pPr marL="571500" indent="-571500">
              <a:buFontTx/>
              <a:buChar char="-"/>
            </a:pPr>
            <a:r>
              <a:rPr lang="en-US" sz="4000" dirty="0" smtClean="0">
                <a:solidFill>
                  <a:schemeClr val="tx1">
                    <a:lumMod val="95000"/>
                    <a:lumOff val="5000"/>
                  </a:schemeClr>
                </a:solidFill>
              </a:rPr>
              <a:t>Ability to push updates to pads.</a:t>
            </a:r>
          </a:p>
          <a:p>
            <a:endParaRPr lang="en-US" sz="4000" dirty="0">
              <a:solidFill>
                <a:schemeClr val="tx1">
                  <a:lumMod val="95000"/>
                  <a:lumOff val="5000"/>
                </a:schemeClr>
              </a:solidFill>
            </a:endParaRPr>
          </a:p>
          <a:p>
            <a:r>
              <a:rPr lang="en-US" sz="4000" b="1" dirty="0">
                <a:solidFill>
                  <a:schemeClr val="tx1">
                    <a:lumMod val="95000"/>
                    <a:lumOff val="5000"/>
                  </a:schemeClr>
                </a:solidFill>
              </a:rPr>
              <a:t>Cons</a:t>
            </a:r>
          </a:p>
          <a:p>
            <a:pPr marL="571500" indent="-571500">
              <a:buFontTx/>
              <a:buChar char="-"/>
            </a:pPr>
            <a:r>
              <a:rPr lang="en-US" sz="4000" dirty="0" smtClean="0">
                <a:solidFill>
                  <a:schemeClr val="tx1">
                    <a:lumMod val="95000"/>
                    <a:lumOff val="5000"/>
                  </a:schemeClr>
                </a:solidFill>
              </a:rPr>
              <a:t>Must have central processor.</a:t>
            </a:r>
          </a:p>
          <a:p>
            <a:pPr marL="571500" indent="-571500">
              <a:buFontTx/>
              <a:buChar char="-"/>
            </a:pPr>
            <a:r>
              <a:rPr lang="en-US" sz="4000" dirty="0" smtClean="0">
                <a:solidFill>
                  <a:schemeClr val="tx1">
                    <a:lumMod val="95000"/>
                    <a:lumOff val="5000"/>
                  </a:schemeClr>
                </a:solidFill>
              </a:rPr>
              <a:t>Requires a better main computer.</a:t>
            </a:r>
            <a:endParaRPr lang="en-US" sz="4000" dirty="0">
              <a:solidFill>
                <a:schemeClr val="tx1">
                  <a:lumMod val="95000"/>
                  <a:lumOff val="5000"/>
                </a:schemeClr>
              </a:solidFill>
            </a:endParaRPr>
          </a:p>
          <a:p>
            <a:endParaRPr lang="en-US" sz="4000" dirty="0" smtClean="0">
              <a:solidFill>
                <a:schemeClr val="tx1">
                  <a:lumMod val="95000"/>
                  <a:lumOff val="5000"/>
                </a:schemeClr>
              </a:solidFill>
            </a:endParaRPr>
          </a:p>
        </p:txBody>
      </p:sp>
      <p:sp>
        <p:nvSpPr>
          <p:cNvPr id="15" name="Rounded Rectangle 14"/>
          <p:cNvSpPr/>
          <p:nvPr/>
        </p:nvSpPr>
        <p:spPr>
          <a:xfrm>
            <a:off x="14326508" y="2008175"/>
            <a:ext cx="18051346" cy="3478225"/>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Centralization vs Decentralization</a:t>
            </a:r>
          </a:p>
          <a:p>
            <a:pPr algn="ctr"/>
            <a:endParaRPr lang="en-US" sz="4000" b="1" dirty="0" smtClean="0">
              <a:solidFill>
                <a:schemeClr val="tx1">
                  <a:lumMod val="95000"/>
                  <a:lumOff val="5000"/>
                </a:schemeClr>
              </a:solidFill>
            </a:endParaRPr>
          </a:p>
          <a:p>
            <a:pPr algn="ctr"/>
            <a:r>
              <a:rPr lang="en-US" sz="4000" dirty="0" smtClean="0">
                <a:solidFill>
                  <a:schemeClr val="tx1">
                    <a:lumMod val="95000"/>
                    <a:lumOff val="5000"/>
                  </a:schemeClr>
                </a:solidFill>
              </a:rPr>
              <a:t>One of the most challenging parts of </a:t>
            </a:r>
            <a:r>
              <a:rPr lang="en-US" sz="4000" dirty="0" err="1" smtClean="0">
                <a:solidFill>
                  <a:schemeClr val="tx1">
                    <a:lumMod val="95000"/>
                    <a:lumOff val="5000"/>
                  </a:schemeClr>
                </a:solidFill>
              </a:rPr>
              <a:t>SkillCourt</a:t>
            </a:r>
            <a:r>
              <a:rPr lang="en-US" sz="4000" dirty="0" smtClean="0">
                <a:solidFill>
                  <a:schemeClr val="tx1">
                    <a:lumMod val="95000"/>
                    <a:lumOff val="5000"/>
                  </a:schemeClr>
                </a:solidFill>
              </a:rPr>
              <a:t> is the design of the system in itself. When speaking of centralized vs decentralized systems, both have upsides and downsides.</a:t>
            </a:r>
          </a:p>
          <a:p>
            <a:endParaRPr lang="en-US" sz="4000" dirty="0" smtClean="0">
              <a:solidFill>
                <a:schemeClr val="tx1">
                  <a:lumMod val="95000"/>
                  <a:lumOff val="5000"/>
                </a:schemeClr>
              </a:solidFill>
            </a:endParaRPr>
          </a:p>
        </p:txBody>
      </p:sp>
      <p:pic>
        <p:nvPicPr>
          <p:cNvPr id="1028" name="Picture 4" descr="http://images.clipartpanda.com/soccer-ball-clip-art-9c4enboc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59030" y="14017011"/>
            <a:ext cx="3821112" cy="3821113"/>
          </a:xfrm>
          <a:prstGeom prst="rect">
            <a:avLst/>
          </a:prstGeom>
          <a:noFill/>
          <a:effectLst>
            <a:outerShdw blurRad="571500" dist="1054100" dir="5520000" sx="97000" sy="97000" algn="ctr" rotWithShape="0">
              <a:schemeClr val="tx1">
                <a:alpha val="55000"/>
              </a:schemeClr>
            </a:outerShdw>
          </a:effectLst>
          <a:extLst>
            <a:ext uri="{909E8E84-426E-40DD-AFC4-6F175D3DCCD1}">
              <a14:hiddenFill xmlns:a14="http://schemas.microsoft.com/office/drawing/2010/main">
                <a:solidFill>
                  <a:srgbClr val="FFFFFF"/>
                </a:solidFill>
              </a14:hiddenFill>
            </a:ext>
          </a:extLst>
        </p:spPr>
      </p:pic>
      <p:cxnSp>
        <p:nvCxnSpPr>
          <p:cNvPr id="18" name="Straight Connector 17"/>
          <p:cNvCxnSpPr/>
          <p:nvPr/>
        </p:nvCxnSpPr>
        <p:spPr>
          <a:xfrm flipH="1">
            <a:off x="18056560" y="10218601"/>
            <a:ext cx="552676" cy="7947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8244314" y="11169329"/>
            <a:ext cx="142977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19057706" y="10110479"/>
            <a:ext cx="743517" cy="95369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19330958" y="10910594"/>
            <a:ext cx="686254" cy="6358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17791342" y="10857372"/>
            <a:ext cx="686254" cy="6358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8516033" y="9836403"/>
            <a:ext cx="686254" cy="6358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p:cNvCxnSpPr>
            <a:endCxn id="31" idx="0"/>
          </p:cNvCxnSpPr>
          <p:nvPr/>
        </p:nvCxnSpPr>
        <p:spPr>
          <a:xfrm flipH="1">
            <a:off x="27387837" y="10231536"/>
            <a:ext cx="1021099" cy="832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endCxn id="33" idx="0"/>
          </p:cNvCxnSpPr>
          <p:nvPr/>
        </p:nvCxnSpPr>
        <p:spPr>
          <a:xfrm>
            <a:off x="28408936" y="10137194"/>
            <a:ext cx="1083637" cy="92698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28408936" y="10231536"/>
            <a:ext cx="42696" cy="9634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28069950" y="11064178"/>
            <a:ext cx="677973" cy="261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28069950" y="9913636"/>
            <a:ext cx="686254" cy="6358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29153586" y="11064178"/>
            <a:ext cx="677973" cy="261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27048850" y="11064178"/>
            <a:ext cx="677973" cy="261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http://ec2-54-86-13-14.compute-1.amazonaws.com/img/room.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94086" y="19737671"/>
            <a:ext cx="11663682" cy="9893306"/>
          </a:xfrm>
          <a:prstGeom prst="rect">
            <a:avLst/>
          </a:prstGeom>
          <a:noFill/>
          <a:effectLst>
            <a:softEdge rad="304800"/>
          </a:effectLst>
          <a:extLst>
            <a:ext uri="{909E8E84-426E-40DD-AFC4-6F175D3DCCD1}">
              <a14:hiddenFill xmlns:a14="http://schemas.microsoft.com/office/drawing/2010/main">
                <a:solidFill>
                  <a:srgbClr val="FFFFFF"/>
                </a:solidFill>
              </a14:hiddenFill>
            </a:ext>
          </a:extLst>
        </p:spPr>
      </p:pic>
      <p:sp>
        <p:nvSpPr>
          <p:cNvPr id="42" name="Rounded Rectangle 41"/>
          <p:cNvSpPr/>
          <p:nvPr/>
        </p:nvSpPr>
        <p:spPr>
          <a:xfrm>
            <a:off x="14326507" y="20147387"/>
            <a:ext cx="18051347" cy="20238613"/>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The </a:t>
            </a:r>
            <a:r>
              <a:rPr lang="en-US" sz="4000" b="1" dirty="0">
                <a:solidFill>
                  <a:schemeClr val="tx1">
                    <a:lumMod val="95000"/>
                    <a:lumOff val="5000"/>
                  </a:schemeClr>
                </a:solidFill>
              </a:rPr>
              <a:t>S</a:t>
            </a:r>
            <a:r>
              <a:rPr lang="en-US" sz="4000" b="1" dirty="0" smtClean="0">
                <a:solidFill>
                  <a:schemeClr val="tx1">
                    <a:lumMod val="95000"/>
                    <a:lumOff val="5000"/>
                  </a:schemeClr>
                </a:solidFill>
              </a:rPr>
              <a:t>equence Standard</a:t>
            </a:r>
          </a:p>
          <a:p>
            <a:pPr algn="ctr"/>
            <a:endParaRPr lang="en-US" sz="4000" b="1" dirty="0" smtClean="0">
              <a:solidFill>
                <a:schemeClr val="tx1">
                  <a:lumMod val="95000"/>
                  <a:lumOff val="5000"/>
                </a:schemeClr>
              </a:solidFill>
            </a:endParaRPr>
          </a:p>
          <a:p>
            <a:pPr algn="ctr"/>
            <a:r>
              <a:rPr lang="en-US" sz="4000" dirty="0" smtClean="0">
                <a:solidFill>
                  <a:schemeClr val="tx1">
                    <a:lumMod val="95000"/>
                    <a:lumOff val="5000"/>
                  </a:schemeClr>
                </a:solidFill>
              </a:rPr>
              <a:t>One of the problems that arose from testing was the inability to store a sequence for future use. Everything being randomly generated does not allow for comparison between players or expertly designed sequences.</a:t>
            </a:r>
          </a:p>
          <a:p>
            <a:endParaRPr lang="en-US" sz="4000" dirty="0">
              <a:solidFill>
                <a:schemeClr val="tx1">
                  <a:lumMod val="95000"/>
                  <a:lumOff val="5000"/>
                </a:schemeClr>
              </a:solidFill>
            </a:endParaRPr>
          </a:p>
          <a:p>
            <a:pPr algn="ctr"/>
            <a:r>
              <a:rPr lang="en-US" sz="4000" i="1" dirty="0" smtClean="0">
                <a:solidFill>
                  <a:schemeClr val="tx1">
                    <a:lumMod val="95000"/>
                    <a:lumOff val="5000"/>
                  </a:schemeClr>
                </a:solidFill>
              </a:rPr>
              <a:t>Introducing the Sequence Standard! </a:t>
            </a:r>
          </a:p>
          <a:p>
            <a:endParaRPr lang="en-US" sz="4000" i="1" dirty="0">
              <a:solidFill>
                <a:schemeClr val="tx1">
                  <a:lumMod val="95000"/>
                  <a:lumOff val="5000"/>
                </a:schemeClr>
              </a:solidFill>
            </a:endParaRPr>
          </a:p>
          <a:p>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	</a:t>
            </a:r>
          </a:p>
        </p:txBody>
      </p:sp>
      <p:sp>
        <p:nvSpPr>
          <p:cNvPr id="43" name="Rounded Rectangle 42"/>
          <p:cNvSpPr/>
          <p:nvPr/>
        </p:nvSpPr>
        <p:spPr>
          <a:xfrm>
            <a:off x="14754056" y="25571581"/>
            <a:ext cx="17196248" cy="2292404"/>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Information</a:t>
            </a:r>
          </a:p>
          <a:p>
            <a:pPr algn="ctr"/>
            <a:r>
              <a:rPr lang="en-US" sz="4000" dirty="0" smtClean="0">
                <a:solidFill>
                  <a:schemeClr val="tx1">
                    <a:lumMod val="95000"/>
                    <a:lumOff val="5000"/>
                  </a:schemeClr>
                </a:solidFill>
              </a:rPr>
              <a:t>Stores the general information of the sequence in question. This being, name, creator, game type, and anything relevant to the sequence itself.</a:t>
            </a:r>
            <a:endParaRPr lang="en-US" sz="4000" i="1" dirty="0" smtClean="0">
              <a:solidFill>
                <a:schemeClr val="tx1">
                  <a:lumMod val="95000"/>
                  <a:lumOff val="5000"/>
                </a:schemeClr>
              </a:solidFill>
            </a:endParaRPr>
          </a:p>
          <a:p>
            <a:endParaRPr lang="en-US" sz="4000" i="1" dirty="0">
              <a:solidFill>
                <a:schemeClr val="tx1">
                  <a:lumMod val="95000"/>
                  <a:lumOff val="5000"/>
                </a:schemeClr>
              </a:solidFill>
            </a:endParaRPr>
          </a:p>
          <a:p>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	</a:t>
            </a:r>
          </a:p>
        </p:txBody>
      </p:sp>
      <p:sp>
        <p:nvSpPr>
          <p:cNvPr id="44" name="Rounded Rectangle 43"/>
          <p:cNvSpPr/>
          <p:nvPr/>
        </p:nvSpPr>
        <p:spPr>
          <a:xfrm>
            <a:off x="14754056" y="28375086"/>
            <a:ext cx="17196248" cy="2292404"/>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Grids</a:t>
            </a:r>
          </a:p>
          <a:p>
            <a:pPr algn="ctr"/>
            <a:r>
              <a:rPr lang="en-US" sz="4000" dirty="0" smtClean="0">
                <a:solidFill>
                  <a:schemeClr val="tx1">
                    <a:lumMod val="95000"/>
                    <a:lumOff val="5000"/>
                  </a:schemeClr>
                </a:solidFill>
              </a:rPr>
              <a:t>These object store the general information about a grid, that is.. A set of tiles. These grids have a name, as well as a count of rows and columns.</a:t>
            </a:r>
            <a:endParaRPr lang="en-US" sz="4000" i="1" dirty="0" smtClean="0">
              <a:solidFill>
                <a:schemeClr val="tx1">
                  <a:lumMod val="95000"/>
                  <a:lumOff val="5000"/>
                </a:schemeClr>
              </a:solidFill>
            </a:endParaRPr>
          </a:p>
          <a:p>
            <a:endParaRPr lang="en-US" sz="4000" i="1" dirty="0">
              <a:solidFill>
                <a:schemeClr val="tx1">
                  <a:lumMod val="95000"/>
                  <a:lumOff val="5000"/>
                </a:schemeClr>
              </a:solidFill>
            </a:endParaRPr>
          </a:p>
          <a:p>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	</a:t>
            </a:r>
          </a:p>
        </p:txBody>
      </p:sp>
      <p:sp>
        <p:nvSpPr>
          <p:cNvPr id="45" name="Rounded Rectangle 44"/>
          <p:cNvSpPr/>
          <p:nvPr/>
        </p:nvSpPr>
        <p:spPr>
          <a:xfrm>
            <a:off x="14754056" y="31173534"/>
            <a:ext cx="17196248" cy="6621666"/>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Steps</a:t>
            </a:r>
          </a:p>
          <a:p>
            <a:pPr algn="ctr"/>
            <a:r>
              <a:rPr lang="en-US" sz="4000" dirty="0" smtClean="0">
                <a:solidFill>
                  <a:schemeClr val="tx1">
                    <a:lumMod val="95000"/>
                    <a:lumOff val="5000"/>
                  </a:schemeClr>
                </a:solidFill>
              </a:rPr>
              <a:t>A sequence is divided into steps. This being commands which occur at the same time. Adding onto this, intervals as well as delays after the step is executed.</a:t>
            </a:r>
            <a:endParaRPr lang="en-US" sz="4000" i="1" dirty="0" smtClean="0">
              <a:solidFill>
                <a:schemeClr val="tx1">
                  <a:lumMod val="95000"/>
                  <a:lumOff val="5000"/>
                </a:schemeClr>
              </a:solidFill>
            </a:endParaRPr>
          </a:p>
          <a:p>
            <a:endParaRPr lang="en-US" sz="4000" i="1" dirty="0">
              <a:solidFill>
                <a:schemeClr val="tx1">
                  <a:lumMod val="95000"/>
                  <a:lumOff val="5000"/>
                </a:schemeClr>
              </a:solidFill>
            </a:endParaRPr>
          </a:p>
          <a:p>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	</a:t>
            </a:r>
          </a:p>
        </p:txBody>
      </p:sp>
      <p:sp>
        <p:nvSpPr>
          <p:cNvPr id="46" name="Rounded Rectangle 45"/>
          <p:cNvSpPr/>
          <p:nvPr/>
        </p:nvSpPr>
        <p:spPr>
          <a:xfrm>
            <a:off x="15181605" y="33955737"/>
            <a:ext cx="16365195" cy="3310833"/>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Grid Commands</a:t>
            </a:r>
          </a:p>
          <a:p>
            <a:pPr algn="ctr"/>
            <a:r>
              <a:rPr lang="en-US" sz="4000" dirty="0" smtClean="0">
                <a:solidFill>
                  <a:schemeClr val="tx1">
                    <a:lumMod val="95000"/>
                    <a:lumOff val="5000"/>
                  </a:schemeClr>
                </a:solidFill>
              </a:rPr>
              <a:t>Steps require that commands be sent to specific tiles in specific grids, Grid Commands handle the grid in question as well as their specific tile. From this, it also carries the action of what happens to the grid. This being the color</a:t>
            </a:r>
            <a:endParaRPr lang="en-US" sz="4000" i="1" dirty="0" smtClean="0">
              <a:solidFill>
                <a:schemeClr val="tx1">
                  <a:lumMod val="95000"/>
                  <a:lumOff val="5000"/>
                </a:schemeClr>
              </a:solidFill>
            </a:endParaRPr>
          </a:p>
          <a:p>
            <a:endParaRPr lang="en-US" sz="4000" i="1" dirty="0">
              <a:solidFill>
                <a:schemeClr val="tx1">
                  <a:lumMod val="95000"/>
                  <a:lumOff val="5000"/>
                </a:schemeClr>
              </a:solidFill>
            </a:endParaRPr>
          </a:p>
          <a:p>
            <a:pPr algn="ctr"/>
            <a:r>
              <a:rPr lang="en-US" sz="4000" dirty="0" smtClean="0">
                <a:solidFill>
                  <a:schemeClr val="tx1">
                    <a:lumMod val="95000"/>
                    <a:lumOff val="5000"/>
                  </a:schemeClr>
                </a:solidFill>
              </a:rPr>
              <a:t/>
            </a:r>
            <a:br>
              <a:rPr lang="en-US" sz="4000" dirty="0" smtClean="0">
                <a:solidFill>
                  <a:schemeClr val="tx1">
                    <a:lumMod val="95000"/>
                    <a:lumOff val="5000"/>
                  </a:schemeClr>
                </a:solidFill>
              </a:rPr>
            </a:br>
            <a:r>
              <a:rPr lang="en-US" sz="4000" dirty="0" smtClean="0">
                <a:solidFill>
                  <a:schemeClr val="tx1">
                    <a:lumMod val="95000"/>
                    <a:lumOff val="5000"/>
                  </a:schemeClr>
                </a:solidFill>
              </a:rPr>
              <a:t>All of this placed into a neat, loadable package.</a:t>
            </a:r>
            <a:br>
              <a:rPr lang="en-US" sz="4000" dirty="0" smtClean="0">
                <a:solidFill>
                  <a:schemeClr val="tx1">
                    <a:lumMod val="95000"/>
                    <a:lumOff val="5000"/>
                  </a:schemeClr>
                </a:solidFill>
              </a:rPr>
            </a:br>
            <a:r>
              <a:rPr lang="en-US" sz="4000" dirty="0" smtClean="0">
                <a:solidFill>
                  <a:schemeClr val="tx1">
                    <a:lumMod val="95000"/>
                    <a:lumOff val="5000"/>
                  </a:schemeClr>
                </a:solidFill>
              </a:rPr>
              <a:t>	</a:t>
            </a:r>
          </a:p>
        </p:txBody>
      </p:sp>
      <p:sp>
        <p:nvSpPr>
          <p:cNvPr id="47" name="Shape 89"/>
          <p:cNvSpPr txBox="1"/>
          <p:nvPr/>
        </p:nvSpPr>
        <p:spPr>
          <a:xfrm>
            <a:off x="5342054" y="42112405"/>
            <a:ext cx="21335999" cy="561975"/>
          </a:xfrm>
          <a:prstGeom prst="rect">
            <a:avLst/>
          </a:prstGeom>
          <a:noFill/>
          <a:ln>
            <a:noFill/>
          </a:ln>
        </p:spPr>
        <p:txBody>
          <a:bodyPr lIns="98650" tIns="49325" rIns="98650" bIns="49325" anchor="t" anchorCtr="0">
            <a:noAutofit/>
          </a:bodyPr>
          <a:lstStyle/>
          <a:p>
            <a:pPr marL="0" marR="0" lvl="0" indent="0" algn="ctr" rtl="0">
              <a:lnSpc>
                <a:spcPct val="30000"/>
              </a:lnSpc>
              <a:spcBef>
                <a:spcPts val="0"/>
              </a:spcBef>
              <a:spcAft>
                <a:spcPts val="0"/>
              </a:spcAft>
              <a:buClr>
                <a:schemeClr val="dk1"/>
              </a:buClr>
              <a:buSzPct val="25000"/>
              <a:buFont typeface="Times New Roman"/>
              <a:buNone/>
            </a:pPr>
            <a:r>
              <a:rPr lang="en-US" sz="8000" b="1" i="0" strike="noStrike" cap="none" dirty="0" err="1" smtClean="0">
                <a:solidFill>
                  <a:schemeClr val="tx1">
                    <a:lumMod val="95000"/>
                    <a:lumOff val="5000"/>
                  </a:schemeClr>
                </a:solidFill>
                <a:latin typeface="+mj-lt"/>
                <a:ea typeface="Times New Roman"/>
                <a:cs typeface="Aharoni" panose="02010803020104030203" pitchFamily="2" charset="-79"/>
                <a:sym typeface="Times New Roman"/>
              </a:rPr>
              <a:t>SkillCourt</a:t>
            </a:r>
            <a:r>
              <a:rPr lang="en-US" sz="8000" b="1" i="0" strike="noStrike" cap="none" dirty="0" smtClean="0">
                <a:solidFill>
                  <a:schemeClr val="tx1">
                    <a:lumMod val="95000"/>
                    <a:lumOff val="5000"/>
                  </a:schemeClr>
                </a:solidFill>
                <a:latin typeface="+mj-lt"/>
                <a:ea typeface="Times New Roman"/>
                <a:cs typeface="Aharoni" panose="02010803020104030203" pitchFamily="2" charset="-79"/>
                <a:sym typeface="Times New Roman"/>
              </a:rPr>
              <a:t> 4.0</a:t>
            </a:r>
            <a:endParaRPr lang="en-US" sz="8000" b="1" i="0" strike="noStrike" cap="none" dirty="0">
              <a:solidFill>
                <a:schemeClr val="tx1">
                  <a:lumMod val="95000"/>
                  <a:lumOff val="5000"/>
                </a:schemeClr>
              </a:solidFill>
              <a:latin typeface="+mj-lt"/>
              <a:ea typeface="Times New Roman"/>
              <a:cs typeface="Aharoni" panose="02010803020104030203" pitchFamily="2" charset="-79"/>
              <a:sym typeface="Times New Roman"/>
            </a:endParaRPr>
          </a:p>
        </p:txBody>
      </p:sp>
      <p:sp>
        <p:nvSpPr>
          <p:cNvPr id="48" name="Rounded Rectangle 47"/>
          <p:cNvSpPr/>
          <p:nvPr/>
        </p:nvSpPr>
        <p:spPr>
          <a:xfrm>
            <a:off x="1250154" y="29946637"/>
            <a:ext cx="12351546" cy="10439363"/>
          </a:xfrm>
          <a:prstGeom prst="roundRect">
            <a:avLst>
              <a:gd name="adj" fmla="val 7722"/>
            </a:avLst>
          </a:prstGeom>
          <a:solidFill>
            <a:srgbClr val="FFFFFF">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000" b="1" dirty="0" smtClean="0">
                <a:solidFill>
                  <a:schemeClr val="tx1">
                    <a:lumMod val="95000"/>
                    <a:lumOff val="5000"/>
                  </a:schemeClr>
                </a:solidFill>
              </a:rPr>
              <a:t>The Future</a:t>
            </a:r>
          </a:p>
          <a:p>
            <a:pPr algn="ctr"/>
            <a:endParaRPr lang="en-US" sz="4000" b="1" dirty="0" smtClean="0">
              <a:solidFill>
                <a:schemeClr val="tx1">
                  <a:lumMod val="95000"/>
                  <a:lumOff val="5000"/>
                </a:schemeClr>
              </a:solidFill>
            </a:endParaRPr>
          </a:p>
          <a:p>
            <a:pPr algn="ctr"/>
            <a:r>
              <a:rPr lang="en-US" sz="4000" dirty="0" smtClean="0">
                <a:solidFill>
                  <a:schemeClr val="tx1">
                    <a:lumMod val="95000"/>
                    <a:lumOff val="5000"/>
                  </a:schemeClr>
                </a:solidFill>
              </a:rPr>
              <a:t>With more development came more ideas. The design of </a:t>
            </a:r>
            <a:r>
              <a:rPr lang="en-US" sz="4000" dirty="0" err="1" smtClean="0">
                <a:solidFill>
                  <a:schemeClr val="tx1">
                    <a:lumMod val="95000"/>
                    <a:lumOff val="5000"/>
                  </a:schemeClr>
                </a:solidFill>
              </a:rPr>
              <a:t>SkillCourt</a:t>
            </a:r>
            <a:r>
              <a:rPr lang="en-US" sz="4000" dirty="0" smtClean="0">
                <a:solidFill>
                  <a:schemeClr val="tx1">
                    <a:lumMod val="95000"/>
                    <a:lumOff val="5000"/>
                  </a:schemeClr>
                </a:solidFill>
              </a:rPr>
              <a:t> has grown from initial stages. This means that it is more open to expansion and from this big plans are ahead! </a:t>
            </a:r>
            <a:endParaRPr lang="en-US" sz="4000" dirty="0">
              <a:solidFill>
                <a:schemeClr val="tx1">
                  <a:lumMod val="95000"/>
                  <a:lumOff val="5000"/>
                </a:schemeClr>
              </a:solidFill>
            </a:endParaRPr>
          </a:p>
          <a:p>
            <a:pPr algn="ctr"/>
            <a:endParaRPr lang="en-US" sz="4000" dirty="0">
              <a:solidFill>
                <a:schemeClr val="tx1">
                  <a:lumMod val="95000"/>
                  <a:lumOff val="5000"/>
                </a:schemeClr>
              </a:solidFill>
            </a:endParaRPr>
          </a:p>
          <a:p>
            <a:r>
              <a:rPr lang="en-US" sz="4000" dirty="0" smtClean="0">
                <a:solidFill>
                  <a:schemeClr val="tx1">
                    <a:lumMod val="95000"/>
                    <a:lumOff val="5000"/>
                  </a:schemeClr>
                </a:solidFill>
              </a:rPr>
              <a:t>	- Ethernet pad communication</a:t>
            </a:r>
            <a:br>
              <a:rPr lang="en-US" sz="4000" dirty="0" smtClean="0">
                <a:solidFill>
                  <a:schemeClr val="tx1">
                    <a:lumMod val="95000"/>
                    <a:lumOff val="5000"/>
                  </a:schemeClr>
                </a:solidFill>
              </a:rPr>
            </a:br>
            <a:r>
              <a:rPr lang="en-US" sz="4000" dirty="0" smtClean="0">
                <a:solidFill>
                  <a:schemeClr val="tx1">
                    <a:lumMod val="95000"/>
                    <a:lumOff val="5000"/>
                  </a:schemeClr>
                </a:solidFill>
              </a:rPr>
              <a:t>	- </a:t>
            </a:r>
            <a:r>
              <a:rPr lang="en-US" sz="4000" dirty="0" err="1" smtClean="0">
                <a:solidFill>
                  <a:schemeClr val="tx1">
                    <a:lumMod val="95000"/>
                    <a:lumOff val="5000"/>
                  </a:schemeClr>
                </a:solidFill>
              </a:rPr>
              <a:t>Gamemode</a:t>
            </a:r>
            <a:r>
              <a:rPr lang="en-US" sz="4000" dirty="0" smtClean="0">
                <a:solidFill>
                  <a:schemeClr val="tx1">
                    <a:lumMod val="95000"/>
                    <a:lumOff val="5000"/>
                  </a:schemeClr>
                </a:solidFill>
              </a:rPr>
              <a:t> Handling</a:t>
            </a:r>
          </a:p>
          <a:p>
            <a:r>
              <a:rPr lang="en-US" sz="4000" dirty="0">
                <a:solidFill>
                  <a:schemeClr val="tx1">
                    <a:lumMod val="95000"/>
                    <a:lumOff val="5000"/>
                  </a:schemeClr>
                </a:solidFill>
              </a:rPr>
              <a:t>	</a:t>
            </a:r>
            <a:r>
              <a:rPr lang="en-US" sz="4000" dirty="0" smtClean="0">
                <a:solidFill>
                  <a:schemeClr val="tx1">
                    <a:lumMod val="95000"/>
                    <a:lumOff val="5000"/>
                  </a:schemeClr>
                </a:solidFill>
              </a:rPr>
              <a:t>- </a:t>
            </a:r>
            <a:r>
              <a:rPr lang="en-US" sz="4000" dirty="0" err="1" smtClean="0">
                <a:solidFill>
                  <a:schemeClr val="tx1">
                    <a:lumMod val="95000"/>
                    <a:lumOff val="5000"/>
                  </a:schemeClr>
                </a:solidFill>
              </a:rPr>
              <a:t>Floorpad</a:t>
            </a:r>
            <a:r>
              <a:rPr lang="en-US" sz="4000" dirty="0" smtClean="0">
                <a:solidFill>
                  <a:schemeClr val="tx1">
                    <a:lumMod val="95000"/>
                    <a:lumOff val="5000"/>
                  </a:schemeClr>
                </a:solidFill>
              </a:rPr>
              <a:t> handling</a:t>
            </a:r>
          </a:p>
          <a:p>
            <a:r>
              <a:rPr lang="en-US" sz="4000" dirty="0">
                <a:solidFill>
                  <a:schemeClr val="tx1">
                    <a:lumMod val="95000"/>
                    <a:lumOff val="5000"/>
                  </a:schemeClr>
                </a:solidFill>
              </a:rPr>
              <a:t>	</a:t>
            </a:r>
            <a:r>
              <a:rPr lang="en-US" sz="4000" dirty="0" smtClean="0">
                <a:solidFill>
                  <a:schemeClr val="tx1">
                    <a:lumMod val="95000"/>
                    <a:lumOff val="5000"/>
                  </a:schemeClr>
                </a:solidFill>
              </a:rPr>
              <a:t>- Sequence Sharing</a:t>
            </a:r>
          </a:p>
          <a:p>
            <a:r>
              <a:rPr lang="en-US" sz="4000" dirty="0">
                <a:solidFill>
                  <a:schemeClr val="tx1">
                    <a:lumMod val="95000"/>
                    <a:lumOff val="5000"/>
                  </a:schemeClr>
                </a:solidFill>
              </a:rPr>
              <a:t>	</a:t>
            </a:r>
            <a:r>
              <a:rPr lang="en-US" sz="4000" dirty="0" smtClean="0">
                <a:solidFill>
                  <a:schemeClr val="tx1">
                    <a:lumMod val="95000"/>
                    <a:lumOff val="5000"/>
                  </a:schemeClr>
                </a:solidFill>
              </a:rPr>
              <a:t>- Virtual games</a:t>
            </a:r>
          </a:p>
          <a:p>
            <a:r>
              <a:rPr lang="en-US" sz="4000" dirty="0">
                <a:solidFill>
                  <a:schemeClr val="tx1">
                    <a:lumMod val="95000"/>
                    <a:lumOff val="5000"/>
                  </a:schemeClr>
                </a:solidFill>
              </a:rPr>
              <a:t>	</a:t>
            </a:r>
            <a:r>
              <a:rPr lang="en-US" sz="4000" dirty="0" smtClean="0">
                <a:solidFill>
                  <a:schemeClr val="tx1">
                    <a:lumMod val="95000"/>
                    <a:lumOff val="5000"/>
                  </a:schemeClr>
                </a:solidFill>
              </a:rPr>
              <a:t>- Web creator</a:t>
            </a:r>
            <a:endParaRPr lang="en-US" sz="4000" dirty="0">
              <a:solidFill>
                <a:schemeClr val="tx1">
                  <a:lumMod val="95000"/>
                  <a:lumOff val="5000"/>
                </a:schemeClr>
              </a:solidFill>
            </a:endParaRPr>
          </a:p>
          <a:p>
            <a:endParaRPr lang="en-US" sz="4000" dirty="0" smtClean="0">
              <a:solidFill>
                <a:schemeClr val="tx1">
                  <a:lumMod val="95000"/>
                  <a:lumOff val="5000"/>
                </a:schemeClr>
              </a:solidFill>
            </a:endParaRPr>
          </a:p>
          <a:p>
            <a:endParaRPr lang="en-US" sz="4000" dirty="0" smtClean="0">
              <a:solidFill>
                <a:schemeClr val="tx1">
                  <a:lumMod val="95000"/>
                  <a:lumOff val="5000"/>
                </a:schemeClr>
              </a:solidFill>
            </a:endParaRPr>
          </a:p>
        </p:txBody>
      </p:sp>
    </p:spTree>
    <p:extLst>
      <p:ext uri="{BB962C8B-B14F-4D97-AF65-F5344CB8AC3E}">
        <p14:creationId xmlns:p14="http://schemas.microsoft.com/office/powerpoint/2010/main" val="3094744022"/>
      </p:ext>
    </p:extLst>
  </p:cSld>
  <p:clrMapOvr>
    <a:masterClrMapping/>
  </p:clrMapOvr>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343</TotalTime>
  <Words>454</Words>
  <Application>Microsoft Office PowerPoint</Application>
  <PresentationFormat>Custom</PresentationFormat>
  <Paragraphs>89</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Aharoni</vt:lpstr>
      <vt:lpstr>Arial</vt:lpstr>
      <vt:lpstr>Times New Roman</vt:lpstr>
      <vt:lpstr>Diseño predeterminado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Underscore</dc:creator>
  <cp:lastModifiedBy>Underscore</cp:lastModifiedBy>
  <cp:revision>24</cp:revision>
  <dcterms:modified xsi:type="dcterms:W3CDTF">2016-05-02T13:47:21Z</dcterms:modified>
</cp:coreProperties>
</file>